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4"/>
    <p:sldMasterId id="2147483723" r:id="rId5"/>
  </p:sldMasterIdLst>
  <p:notesMasterIdLst>
    <p:notesMasterId r:id="rId25"/>
  </p:notesMasterIdLst>
  <p:handoutMasterIdLst>
    <p:handoutMasterId r:id="rId26"/>
  </p:handoutMasterIdLst>
  <p:sldIdLst>
    <p:sldId id="261" r:id="rId6"/>
    <p:sldId id="265" r:id="rId7"/>
    <p:sldId id="275" r:id="rId8"/>
    <p:sldId id="278" r:id="rId9"/>
    <p:sldId id="279" r:id="rId10"/>
    <p:sldId id="282" r:id="rId11"/>
    <p:sldId id="284" r:id="rId12"/>
    <p:sldId id="285" r:id="rId13"/>
    <p:sldId id="287" r:id="rId14"/>
    <p:sldId id="290" r:id="rId15"/>
    <p:sldId id="288" r:id="rId16"/>
    <p:sldId id="289" r:id="rId17"/>
    <p:sldId id="296" r:id="rId18"/>
    <p:sldId id="304" r:id="rId19"/>
    <p:sldId id="303" r:id="rId20"/>
    <p:sldId id="300" r:id="rId21"/>
    <p:sldId id="301" r:id="rId22"/>
    <p:sldId id="305" r:id="rId23"/>
    <p:sldId id="30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BE"/>
    <a:srgbClr val="ECE9D8"/>
    <a:srgbClr val="C7D79E"/>
    <a:srgbClr val="9EBBD7"/>
    <a:srgbClr val="C8C8C8"/>
    <a:srgbClr val="FFFFFF"/>
    <a:srgbClr val="FF6600"/>
    <a:srgbClr val="D9D9D9"/>
    <a:srgbClr val="DF1F2E"/>
    <a:srgbClr val="FFCC66"/>
  </p:clrMru>
  <p:extLst>
    <p:ext uri="{E76CE94A-603C-4142-B9EB-6D1370010A27}">
      <p14:discardImageEditData xmlns:p14="http://schemas.microsoft.com/office/powerpoint/2010/main" val="1"/>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739" autoAdjust="0"/>
    <p:restoredTop sz="78160" autoAdjust="0"/>
  </p:normalViewPr>
  <p:slideViewPr>
    <p:cSldViewPr snapToGrid="0">
      <p:cViewPr varScale="1">
        <p:scale>
          <a:sx n="102" d="100"/>
          <a:sy n="102" d="100"/>
        </p:scale>
        <p:origin x="312" y="96"/>
      </p:cViewPr>
      <p:guideLst/>
    </p:cSldViewPr>
  </p:slid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98" d="100"/>
          <a:sy n="98" d="100"/>
        </p:scale>
        <p:origin x="3516"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2CF3383-DF08-4C90-8557-22EF3027DD43}" type="datetimeFigureOut">
              <a:rPr lang="en-US" smtClean="0"/>
              <a:t>4/15/2019</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1793050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D16557-6E8E-4D95-8DF3-2DE1590C714A}" type="datetimeFigureOut">
              <a:rPr lang="en-US" smtClean="0"/>
              <a:t>4/15/2019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3A86D8-1D95-4DFF-A26B-8F86AC3AC58E}" type="slidenum">
              <a:rPr lang="en-US" smtClean="0"/>
              <a:t>‹#›</a:t>
            </a:fld>
            <a:endParaRPr lang="en-US"/>
          </a:p>
        </p:txBody>
      </p:sp>
    </p:spTree>
    <p:extLst>
      <p:ext uri="{BB962C8B-B14F-4D97-AF65-F5344CB8AC3E}">
        <p14:creationId xmlns:p14="http://schemas.microsoft.com/office/powerpoint/2010/main" val="1538130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3A86D8-1D95-4DFF-A26B-8F86AC3AC58E}" type="slidenum">
              <a:rPr lang="en-US" smtClean="0"/>
              <a:t>1</a:t>
            </a:fld>
            <a:endParaRPr lang="en-US"/>
          </a:p>
        </p:txBody>
      </p:sp>
    </p:spTree>
    <p:extLst>
      <p:ext uri="{BB962C8B-B14F-4D97-AF65-F5344CB8AC3E}">
        <p14:creationId xmlns:p14="http://schemas.microsoft.com/office/powerpoint/2010/main" val="6840476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3A86D8-1D95-4DFF-A26B-8F86AC3AC58E}" type="slidenum">
              <a:rPr lang="en-US" smtClean="0"/>
              <a:t>10</a:t>
            </a:fld>
            <a:endParaRPr lang="en-US"/>
          </a:p>
        </p:txBody>
      </p:sp>
    </p:spTree>
    <p:extLst>
      <p:ext uri="{BB962C8B-B14F-4D97-AF65-F5344CB8AC3E}">
        <p14:creationId xmlns:p14="http://schemas.microsoft.com/office/powerpoint/2010/main" val="42632502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3A86D8-1D95-4DFF-A26B-8F86AC3AC58E}" type="slidenum">
              <a:rPr lang="en-US" smtClean="0"/>
              <a:t>11</a:t>
            </a:fld>
            <a:endParaRPr lang="en-US"/>
          </a:p>
        </p:txBody>
      </p:sp>
    </p:spTree>
    <p:extLst>
      <p:ext uri="{BB962C8B-B14F-4D97-AF65-F5344CB8AC3E}">
        <p14:creationId xmlns:p14="http://schemas.microsoft.com/office/powerpoint/2010/main" val="13345848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3A86D8-1D95-4DFF-A26B-8F86AC3AC58E}" type="slidenum">
              <a:rPr lang="en-US" smtClean="0"/>
              <a:t>12</a:t>
            </a:fld>
            <a:endParaRPr lang="en-US"/>
          </a:p>
        </p:txBody>
      </p:sp>
    </p:spTree>
    <p:extLst>
      <p:ext uri="{BB962C8B-B14F-4D97-AF65-F5344CB8AC3E}">
        <p14:creationId xmlns:p14="http://schemas.microsoft.com/office/powerpoint/2010/main" val="1521364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p:spPr>
      </p:sp>
      <p:sp>
        <p:nvSpPr>
          <p:cNvPr id="133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3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A5FFF8A-B7E6-422A-A641-F07FBCADBE1E}" type="slidenum">
              <a:rPr lang="en-US" smtClean="0"/>
              <a:pPr/>
              <a:t>13</a:t>
            </a:fld>
            <a:endParaRPr lang="en-US"/>
          </a:p>
        </p:txBody>
      </p:sp>
    </p:spTree>
    <p:extLst>
      <p:ext uri="{BB962C8B-B14F-4D97-AF65-F5344CB8AC3E}">
        <p14:creationId xmlns:p14="http://schemas.microsoft.com/office/powerpoint/2010/main" val="26285791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3A86D8-1D95-4DFF-A26B-8F86AC3AC58E}" type="slidenum">
              <a:rPr lang="en-US" smtClean="0"/>
              <a:t>14</a:t>
            </a:fld>
            <a:endParaRPr lang="en-US"/>
          </a:p>
        </p:txBody>
      </p:sp>
    </p:spTree>
    <p:extLst>
      <p:ext uri="{BB962C8B-B14F-4D97-AF65-F5344CB8AC3E}">
        <p14:creationId xmlns:p14="http://schemas.microsoft.com/office/powerpoint/2010/main" val="16995369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p:spPr>
      </p:sp>
      <p:sp>
        <p:nvSpPr>
          <p:cNvPr id="133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3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A5FFF8A-B7E6-422A-A641-F07FBCADBE1E}" type="slidenum">
              <a:rPr lang="en-US" smtClean="0"/>
              <a:pPr/>
              <a:t>15</a:t>
            </a:fld>
            <a:endParaRPr lang="en-US"/>
          </a:p>
        </p:txBody>
      </p:sp>
    </p:spTree>
    <p:extLst>
      <p:ext uri="{BB962C8B-B14F-4D97-AF65-F5344CB8AC3E}">
        <p14:creationId xmlns:p14="http://schemas.microsoft.com/office/powerpoint/2010/main" val="18797520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p:spPr>
      </p:sp>
      <p:sp>
        <p:nvSpPr>
          <p:cNvPr id="133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3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A5FFF8A-B7E6-422A-A641-F07FBCADBE1E}" type="slidenum">
              <a:rPr lang="en-US" smtClean="0"/>
              <a:pPr/>
              <a:t>16</a:t>
            </a:fld>
            <a:endParaRPr lang="en-US"/>
          </a:p>
        </p:txBody>
      </p:sp>
    </p:spTree>
    <p:extLst>
      <p:ext uri="{BB962C8B-B14F-4D97-AF65-F5344CB8AC3E}">
        <p14:creationId xmlns:p14="http://schemas.microsoft.com/office/powerpoint/2010/main" val="20111987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3A86D8-1D95-4DFF-A26B-8F86AC3AC58E}" type="slidenum">
              <a:rPr lang="en-US" smtClean="0"/>
              <a:t>17</a:t>
            </a:fld>
            <a:endParaRPr lang="en-US"/>
          </a:p>
        </p:txBody>
      </p:sp>
    </p:spTree>
    <p:extLst>
      <p:ext uri="{BB962C8B-B14F-4D97-AF65-F5344CB8AC3E}">
        <p14:creationId xmlns:p14="http://schemas.microsoft.com/office/powerpoint/2010/main" val="19599824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3A86D8-1D95-4DFF-A26B-8F86AC3AC58E}" type="slidenum">
              <a:rPr lang="en-US" smtClean="0"/>
              <a:t>18</a:t>
            </a:fld>
            <a:endParaRPr lang="en-US"/>
          </a:p>
        </p:txBody>
      </p:sp>
    </p:spTree>
    <p:extLst>
      <p:ext uri="{BB962C8B-B14F-4D97-AF65-F5344CB8AC3E}">
        <p14:creationId xmlns:p14="http://schemas.microsoft.com/office/powerpoint/2010/main" val="22373162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p:spPr>
      </p:sp>
      <p:sp>
        <p:nvSpPr>
          <p:cNvPr id="1331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3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A5FFF8A-B7E6-422A-A641-F07FBCADBE1E}" type="slidenum">
              <a:rPr lang="en-US" smtClean="0"/>
              <a:pPr/>
              <a:t>19</a:t>
            </a:fld>
            <a:endParaRPr lang="en-US"/>
          </a:p>
        </p:txBody>
      </p:sp>
    </p:spTree>
    <p:extLst>
      <p:ext uri="{BB962C8B-B14F-4D97-AF65-F5344CB8AC3E}">
        <p14:creationId xmlns:p14="http://schemas.microsoft.com/office/powerpoint/2010/main" val="16938953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3A86D8-1D95-4DFF-A26B-8F86AC3AC58E}" type="slidenum">
              <a:rPr lang="en-US" smtClean="0"/>
              <a:t>2</a:t>
            </a:fld>
            <a:endParaRPr lang="en-US"/>
          </a:p>
        </p:txBody>
      </p:sp>
    </p:spTree>
    <p:extLst>
      <p:ext uri="{BB962C8B-B14F-4D97-AF65-F5344CB8AC3E}">
        <p14:creationId xmlns:p14="http://schemas.microsoft.com/office/powerpoint/2010/main" val="38819313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2166951F-4568-41AC-9CC2-D1CABD8F1527}" type="slidenum">
              <a:rPr lang="en-US">
                <a:solidFill>
                  <a:srgbClr val="000000"/>
                </a:solidFill>
                <a:latin typeface="Arial" pitchFamily="34" charset="0"/>
              </a:rPr>
              <a:pPr/>
              <a:t>3</a:t>
            </a:fld>
            <a:endParaRPr lang="en-US">
              <a:solidFill>
                <a:srgbClr val="000000"/>
              </a:solidFill>
              <a:latin typeface="Arial" pitchFamily="34" charset="0"/>
            </a:endParaRPr>
          </a:p>
        </p:txBody>
      </p:sp>
      <p:sp>
        <p:nvSpPr>
          <p:cNvPr id="337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3796" name="Notes Placeholder 4"/>
          <p:cNvSpPr>
            <a:spLocks noGrp="1"/>
          </p:cNvSpPr>
          <p:nvPr/>
        </p:nvSpPr>
        <p:spPr bwMode="auto">
          <a:xfrm>
            <a:off x="234289" y="4416099"/>
            <a:ext cx="6541823" cy="4182457"/>
          </a:xfrm>
          <a:prstGeom prst="rect">
            <a:avLst/>
          </a:prstGeom>
        </p:spPr>
        <p:txBody>
          <a:bodyPr lIns="93164" tIns="46582" rIns="93164" bIns="46582"/>
          <a:lstStyle/>
          <a:p>
            <a:endParaRPr lang="en-US" sz="1200">
              <a:latin typeface="Calibri" pitchFamily="34" charset="0"/>
            </a:endParaRPr>
          </a:p>
        </p:txBody>
      </p:sp>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50821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2166951F-4568-41AC-9CC2-D1CABD8F1527}" type="slidenum">
              <a:rPr lang="en-US">
                <a:solidFill>
                  <a:srgbClr val="000000"/>
                </a:solidFill>
                <a:latin typeface="Arial" pitchFamily="34" charset="0"/>
              </a:rPr>
              <a:pPr/>
              <a:t>4</a:t>
            </a:fld>
            <a:endParaRPr lang="en-US">
              <a:solidFill>
                <a:srgbClr val="000000"/>
              </a:solidFill>
              <a:latin typeface="Arial" pitchFamily="34" charset="0"/>
            </a:endParaRPr>
          </a:p>
        </p:txBody>
      </p:sp>
      <p:sp>
        <p:nvSpPr>
          <p:cNvPr id="337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3796" name="Notes Placeholder 4"/>
          <p:cNvSpPr>
            <a:spLocks noGrp="1"/>
          </p:cNvSpPr>
          <p:nvPr/>
        </p:nvSpPr>
        <p:spPr bwMode="auto">
          <a:xfrm>
            <a:off x="234289" y="4416099"/>
            <a:ext cx="6541823" cy="4182457"/>
          </a:xfrm>
          <a:prstGeom prst="rect">
            <a:avLst/>
          </a:prstGeom>
        </p:spPr>
        <p:txBody>
          <a:bodyPr lIns="93164" tIns="46582" rIns="93164" bIns="46582"/>
          <a:lstStyle/>
          <a:p>
            <a:endParaRPr lang="en-US" sz="1200">
              <a:latin typeface="Calibri" pitchFamily="34" charset="0"/>
            </a:endParaRPr>
          </a:p>
        </p:txBody>
      </p:sp>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226040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2166951F-4568-41AC-9CC2-D1CABD8F1527}" type="slidenum">
              <a:rPr lang="en-US">
                <a:solidFill>
                  <a:srgbClr val="000000"/>
                </a:solidFill>
                <a:latin typeface="Arial" pitchFamily="34" charset="0"/>
              </a:rPr>
              <a:pPr/>
              <a:t>5</a:t>
            </a:fld>
            <a:endParaRPr lang="en-US">
              <a:solidFill>
                <a:srgbClr val="000000"/>
              </a:solidFill>
              <a:latin typeface="Arial" pitchFamily="34" charset="0"/>
            </a:endParaRPr>
          </a:p>
        </p:txBody>
      </p:sp>
      <p:sp>
        <p:nvSpPr>
          <p:cNvPr id="3379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3796" name="Notes Placeholder 4"/>
          <p:cNvSpPr>
            <a:spLocks noGrp="1"/>
          </p:cNvSpPr>
          <p:nvPr/>
        </p:nvSpPr>
        <p:spPr bwMode="auto">
          <a:xfrm>
            <a:off x="234289" y="4416099"/>
            <a:ext cx="6541823" cy="4182457"/>
          </a:xfrm>
          <a:prstGeom prst="rect">
            <a:avLst/>
          </a:prstGeom>
        </p:spPr>
        <p:txBody>
          <a:bodyPr lIns="93164" tIns="46582" rIns="93164" bIns="46582"/>
          <a:lstStyle/>
          <a:p>
            <a:endParaRPr lang="en-US" sz="1200">
              <a:latin typeface="Calibri" pitchFamily="34" charset="0"/>
            </a:endParaRPr>
          </a:p>
        </p:txBody>
      </p:sp>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7875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3A86D8-1D95-4DFF-A26B-8F86AC3AC58E}" type="slidenum">
              <a:rPr lang="en-US" smtClean="0"/>
              <a:t>6</a:t>
            </a:fld>
            <a:endParaRPr lang="en-US"/>
          </a:p>
        </p:txBody>
      </p:sp>
    </p:spTree>
    <p:extLst>
      <p:ext uri="{BB962C8B-B14F-4D97-AF65-F5344CB8AC3E}">
        <p14:creationId xmlns:p14="http://schemas.microsoft.com/office/powerpoint/2010/main" val="238489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3A86D8-1D95-4DFF-A26B-8F86AC3AC58E}" type="slidenum">
              <a:rPr lang="en-US" smtClean="0"/>
              <a:t>7</a:t>
            </a:fld>
            <a:endParaRPr lang="en-US"/>
          </a:p>
        </p:txBody>
      </p:sp>
    </p:spTree>
    <p:extLst>
      <p:ext uri="{BB962C8B-B14F-4D97-AF65-F5344CB8AC3E}">
        <p14:creationId xmlns:p14="http://schemas.microsoft.com/office/powerpoint/2010/main" val="23671680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3A86D8-1D95-4DFF-A26B-8F86AC3AC58E}" type="slidenum">
              <a:rPr lang="en-US" smtClean="0"/>
              <a:t>8</a:t>
            </a:fld>
            <a:endParaRPr lang="en-US"/>
          </a:p>
        </p:txBody>
      </p:sp>
    </p:spTree>
    <p:extLst>
      <p:ext uri="{BB962C8B-B14F-4D97-AF65-F5344CB8AC3E}">
        <p14:creationId xmlns:p14="http://schemas.microsoft.com/office/powerpoint/2010/main" val="5158300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C3A86D8-1D95-4DFF-A26B-8F86AC3AC58E}" type="slidenum">
              <a:rPr lang="en-US" smtClean="0"/>
              <a:t>9</a:t>
            </a:fld>
            <a:endParaRPr lang="en-US"/>
          </a:p>
        </p:txBody>
      </p:sp>
    </p:spTree>
    <p:extLst>
      <p:ext uri="{BB962C8B-B14F-4D97-AF65-F5344CB8AC3E}">
        <p14:creationId xmlns:p14="http://schemas.microsoft.com/office/powerpoint/2010/main" val="15284211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0"/>
          </p:nvPr>
        </p:nvSpPr>
        <p:spPr>
          <a:xfrm>
            <a:off x="266700" y="1028700"/>
            <a:ext cx="11658600" cy="5600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2260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itle - 2 Odd Sec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5"/>
          </p:nvPr>
        </p:nvSpPr>
        <p:spPr>
          <a:xfrm>
            <a:off x="8145986" y="1028700"/>
            <a:ext cx="377931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sz="quarter" idx="16"/>
          </p:nvPr>
        </p:nvSpPr>
        <p:spPr>
          <a:xfrm>
            <a:off x="266700" y="1028700"/>
            <a:ext cx="7668888"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16551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Quad-Chart">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3"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p:cNvCxnSpPr/>
          <p:nvPr userDrawn="1"/>
        </p:nvCxnSpPr>
        <p:spPr>
          <a:xfrm>
            <a:off x="381000" y="3775869"/>
            <a:ext cx="1143000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userDrawn="1"/>
        </p:nvCxnSpPr>
        <p:spPr>
          <a:xfrm>
            <a:off x="6096000" y="1028700"/>
            <a:ext cx="0" cy="560070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Click to edit Master title style</a:t>
            </a:r>
          </a:p>
        </p:txBody>
      </p:sp>
      <p:sp>
        <p:nvSpPr>
          <p:cNvPr id="16" name="Content Placeholder 2"/>
          <p:cNvSpPr>
            <a:spLocks noGrp="1"/>
          </p:cNvSpPr>
          <p:nvPr>
            <p:ph sz="quarter" idx="22"/>
          </p:nvPr>
        </p:nvSpPr>
        <p:spPr>
          <a:xfrm>
            <a:off x="266703"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sz="quarter" idx="23"/>
          </p:nvPr>
        </p:nvSpPr>
        <p:spPr>
          <a:xfrm>
            <a:off x="6172203" y="1028700"/>
            <a:ext cx="5753100" cy="266700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sz="quarter" idx="24"/>
          </p:nvPr>
        </p:nvSpPr>
        <p:spPr>
          <a:xfrm>
            <a:off x="6172203" y="3855720"/>
            <a:ext cx="5753100" cy="2773680"/>
          </a:xfrm>
        </p:spPr>
        <p:txBody>
          <a:bodyPr/>
          <a:lstStyle>
            <a:lvl1pPr>
              <a:defRPr sz="900">
                <a:solidFill>
                  <a:schemeClr val="tx1">
                    <a:lumMod val="75000"/>
                    <a:lumOff val="25000"/>
                  </a:schemeClr>
                </a:solidFill>
              </a:defRPr>
            </a:lvl1pPr>
            <a:lvl2pPr>
              <a:defRPr sz="900">
                <a:solidFill>
                  <a:schemeClr val="tx1">
                    <a:lumMod val="75000"/>
                    <a:lumOff val="25000"/>
                  </a:schemeClr>
                </a:solidFill>
              </a:defRPr>
            </a:lvl2pPr>
            <a:lvl3pPr>
              <a:defRPr sz="900">
                <a:solidFill>
                  <a:schemeClr val="tx1">
                    <a:lumMod val="75000"/>
                    <a:lumOff val="25000"/>
                  </a:schemeClr>
                </a:solidFill>
              </a:defRPr>
            </a:lvl3pPr>
            <a:lvl4pPr>
              <a:defRPr sz="900">
                <a:solidFill>
                  <a:schemeClr val="tx1">
                    <a:lumMod val="75000"/>
                    <a:lumOff val="25000"/>
                  </a:schemeClr>
                </a:solidFill>
              </a:defRPr>
            </a:lvl4pPr>
            <a:lvl5pPr>
              <a:defRPr sz="9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27759814"/>
      </p:ext>
    </p:extLst>
  </p:cSld>
  <p:clrMapOvr>
    <a:masterClrMapping/>
  </p:clrMapOvr>
  <p:extLst mod="1">
    <p:ext uri="{DCECCB84-F9BA-43D5-87BE-67443E8EF086}">
      <p15:sldGuideLst xmlns:p15="http://schemas.microsoft.com/office/powerpoint/2012/main">
        <p15:guide id="1" orient="horz" pos="2328" userDrawn="1">
          <p15:clr>
            <a:srgbClr val="FBAE40"/>
          </p15:clr>
        </p15:guide>
        <p15:guide id="2" orient="horz" pos="2424" userDrawn="1">
          <p15:clr>
            <a:srgbClr val="FBAE40"/>
          </p15:clr>
        </p15:guide>
        <p15:guide id="3" pos="3888" userDrawn="1">
          <p15:clr>
            <a:srgbClr val="FBAE40"/>
          </p15:clr>
        </p15:guide>
        <p15:guide id="4" pos="3792"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66700" y="2286001"/>
            <a:ext cx="11658600" cy="1285874"/>
          </a:xfrm>
          <a:prstGeom prst="rect">
            <a:avLst/>
          </a:prstGeom>
          <a:noFill/>
          <a:ln w="9525">
            <a:noFill/>
            <a:miter lim="800000"/>
            <a:headEnd/>
            <a:tailEnd/>
          </a:ln>
        </p:spPr>
        <p:txBody>
          <a:bodyPr anchor="b"/>
          <a:lstStyle>
            <a:lvl1pPr>
              <a:defRPr sz="3200" baseline="0">
                <a:solidFill>
                  <a:schemeClr val="tx1">
                    <a:lumMod val="75000"/>
                    <a:lumOff val="25000"/>
                  </a:schemeClr>
                </a:solidFill>
              </a:defRPr>
            </a:lvl1pPr>
          </a:lstStyle>
          <a:p>
            <a:pPr lvl="0"/>
            <a:r>
              <a:rPr lang="en-US" dirty="0"/>
              <a:t>Click to edit Master title style</a:t>
            </a:r>
          </a:p>
        </p:txBody>
      </p:sp>
      <p:sp>
        <p:nvSpPr>
          <p:cNvPr id="6" name="Text Placeholder 5"/>
          <p:cNvSpPr>
            <a:spLocks noGrp="1"/>
          </p:cNvSpPr>
          <p:nvPr>
            <p:ph type="body" sz="quarter" idx="12"/>
          </p:nvPr>
        </p:nvSpPr>
        <p:spPr>
          <a:xfrm>
            <a:off x="266700" y="3687764"/>
            <a:ext cx="11658600" cy="854075"/>
          </a:xfrm>
        </p:spPr>
        <p:txBody>
          <a:bodyPr/>
          <a:lstStyle>
            <a:lvl1pPr marL="0" indent="0">
              <a:defRPr>
                <a:solidFill>
                  <a:schemeClr val="tx1">
                    <a:lumMod val="75000"/>
                    <a:lumOff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9273111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 no Sub-Head">
    <p:spTree>
      <p:nvGrpSpPr>
        <p:cNvPr id="1" name=""/>
        <p:cNvGrpSpPr/>
        <p:nvPr/>
      </p:nvGrpSpPr>
      <p:grpSpPr>
        <a:xfrm>
          <a:off x="0" y="0"/>
          <a:ext cx="0" cy="0"/>
          <a:chOff x="0" y="0"/>
          <a:chExt cx="0" cy="0"/>
        </a:xfrm>
      </p:grpSpPr>
      <p:sp>
        <p:nvSpPr>
          <p:cNvPr id="14" name="Title Placeholder 1"/>
          <p:cNvSpPr>
            <a:spLocks noGrp="1"/>
          </p:cNvSpPr>
          <p:nvPr>
            <p:ph type="title"/>
          </p:nvPr>
        </p:nvSpPr>
        <p:spPr bwMode="auto">
          <a:xfrm>
            <a:off x="266700" y="2286001"/>
            <a:ext cx="11658600" cy="1285874"/>
          </a:xfrm>
          <a:prstGeom prst="rect">
            <a:avLst/>
          </a:prstGeom>
          <a:noFill/>
          <a:ln w="9525">
            <a:noFill/>
            <a:miter lim="800000"/>
            <a:headEnd/>
            <a:tailEnd/>
          </a:ln>
        </p:spPr>
        <p:txBody>
          <a:bodyPr anchor="b"/>
          <a:lstStyle>
            <a:lvl1pPr>
              <a:defRPr sz="3200" baseline="0">
                <a:solidFill>
                  <a:schemeClr val="tx1">
                    <a:lumMod val="75000"/>
                    <a:lumOff val="25000"/>
                  </a:schemeClr>
                </a:solidFill>
              </a:defRPr>
            </a:lvl1pPr>
          </a:lstStyle>
          <a:p>
            <a:pPr lvl="0"/>
            <a:r>
              <a:rPr lang="en-US" dirty="0"/>
              <a:t>Click to edit Master title style</a:t>
            </a:r>
          </a:p>
        </p:txBody>
      </p:sp>
    </p:spTree>
    <p:extLst>
      <p:ext uri="{BB962C8B-B14F-4D97-AF65-F5344CB8AC3E}">
        <p14:creationId xmlns:p14="http://schemas.microsoft.com/office/powerpoint/2010/main" val="2256649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 Content Only">
    <p:spTree>
      <p:nvGrpSpPr>
        <p:cNvPr id="1" name=""/>
        <p:cNvGrpSpPr/>
        <p:nvPr/>
      </p:nvGrpSpPr>
      <p:grpSpPr>
        <a:xfrm>
          <a:off x="0" y="0"/>
          <a:ext cx="0" cy="0"/>
          <a:chOff x="0" y="0"/>
          <a:chExt cx="0" cy="0"/>
        </a:xfrm>
      </p:grpSpPr>
      <p:sp>
        <p:nvSpPr>
          <p:cNvPr id="4" name="Content Placeholder 3"/>
          <p:cNvSpPr>
            <a:spLocks noGrp="1"/>
          </p:cNvSpPr>
          <p:nvPr>
            <p:ph sz="quarter" idx="12"/>
          </p:nvPr>
        </p:nvSpPr>
        <p:spPr>
          <a:xfrm>
            <a:off x="266700" y="2157421"/>
            <a:ext cx="11658600" cy="179863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759725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 N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392775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lank with graphics">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14469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Blank w/ background no graphics">
    <p:spTree>
      <p:nvGrpSpPr>
        <p:cNvPr id="1" name=""/>
        <p:cNvGrpSpPr/>
        <p:nvPr/>
      </p:nvGrpSpPr>
      <p:grpSpPr>
        <a:xfrm>
          <a:off x="0" y="0"/>
          <a:ext cx="0" cy="0"/>
          <a:chOff x="0" y="0"/>
          <a:chExt cx="0" cy="0"/>
        </a:xfrm>
      </p:grpSpPr>
      <p:sp>
        <p:nvSpPr>
          <p:cNvPr id="9" name="Rounded Rectangle 8"/>
          <p:cNvSpPr/>
          <p:nvPr userDrawn="1"/>
        </p:nvSpPr>
        <p:spPr>
          <a:xfrm>
            <a:off x="194214" y="5394628"/>
            <a:ext cx="11822463" cy="1311966"/>
          </a:xfrm>
          <a:prstGeom prst="roundRect">
            <a:avLst>
              <a:gd name="adj" fmla="val 11212"/>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8" name="Content Placeholder 7"/>
          <p:cNvSpPr>
            <a:spLocks noGrp="1"/>
          </p:cNvSpPr>
          <p:nvPr>
            <p:ph sz="quarter" idx="12"/>
          </p:nvPr>
        </p:nvSpPr>
        <p:spPr>
          <a:xfrm>
            <a:off x="76200" y="66676"/>
            <a:ext cx="12020549" cy="6791325"/>
          </a:xfrm>
          <a:prstGeom prst="roundRect">
            <a:avLst>
              <a:gd name="adj" fmla="val 2256"/>
            </a:avLst>
          </a:prstGeom>
          <a:noFill/>
          <a:ln w="3175">
            <a:noFill/>
          </a:ln>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66700" y="169864"/>
            <a:ext cx="11658600" cy="919162"/>
          </a:xfrm>
        </p:spPr>
        <p:txBody>
          <a:bodyPr anchor="t"/>
          <a:lstStyle>
            <a:lvl1pPr algn="ctr">
              <a:defRPr/>
            </a:lvl1pPr>
          </a:lstStyle>
          <a:p>
            <a:r>
              <a:rPr lang="en-US"/>
              <a:t>Click to edit Master title style</a:t>
            </a:r>
          </a:p>
        </p:txBody>
      </p:sp>
    </p:spTree>
    <p:extLst>
      <p:ext uri="{BB962C8B-B14F-4D97-AF65-F5344CB8AC3E}">
        <p14:creationId xmlns:p14="http://schemas.microsoft.com/office/powerpoint/2010/main" val="17573401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White Blank">
    <p:bg>
      <p:bgPr>
        <a:solidFill>
          <a:schemeClr val="tx2"/>
        </a:solidFill>
        <a:effectLst/>
      </p:bgPr>
    </p:bg>
    <p:spTree>
      <p:nvGrpSpPr>
        <p:cNvPr id="1" name=""/>
        <p:cNvGrpSpPr/>
        <p:nvPr/>
      </p:nvGrpSpPr>
      <p:grpSpPr>
        <a:xfrm>
          <a:off x="0" y="0"/>
          <a:ext cx="0" cy="0"/>
          <a:chOff x="0" y="0"/>
          <a:chExt cx="0" cy="0"/>
        </a:xfrm>
      </p:grpSpPr>
      <p:sp>
        <p:nvSpPr>
          <p:cNvPr id="8" name="Text Box 14"/>
          <p:cNvSpPr txBox="1">
            <a:spLocks noChangeArrowheads="1"/>
          </p:cNvSpPr>
          <p:nvPr userDrawn="1"/>
        </p:nvSpPr>
        <p:spPr bwMode="auto">
          <a:xfrm>
            <a:off x="11153776"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dirty="0"/>
          </a:p>
        </p:txBody>
      </p:sp>
    </p:spTree>
    <p:extLst>
      <p:ext uri="{BB962C8B-B14F-4D97-AF65-F5344CB8AC3E}">
        <p14:creationId xmlns:p14="http://schemas.microsoft.com/office/powerpoint/2010/main" val="2206101087"/>
      </p:ext>
    </p:extLst>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1_White Blank">
    <p:bg>
      <p:bgPr>
        <a:solidFill>
          <a:schemeClr val="bg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11153776"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solidFill>
                  <a:schemeClr val="tx2"/>
                </a:solidFill>
              </a:rPr>
              <a:pPr algn="r">
                <a:spcBef>
                  <a:spcPct val="50000"/>
                </a:spcBef>
                <a:defRPr/>
              </a:pPr>
              <a:t>‹#›</a:t>
            </a:fld>
            <a:endParaRPr lang="en-US" sz="1000" b="0" baseline="0" dirty="0">
              <a:solidFill>
                <a:schemeClr val="tx2"/>
              </a:solidFill>
            </a:endParaRPr>
          </a:p>
        </p:txBody>
      </p:sp>
    </p:spTree>
    <p:extLst>
      <p:ext uri="{BB962C8B-B14F-4D97-AF65-F5344CB8AC3E}">
        <p14:creationId xmlns:p14="http://schemas.microsoft.com/office/powerpoint/2010/main" val="1961876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 1 Column">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266700" y="1028700"/>
            <a:ext cx="11658600" cy="5600700"/>
          </a:xfrm>
        </p:spPr>
        <p:txBody>
          <a:bodyPr/>
          <a:lstStyle>
            <a:lvl1pPr marL="0" inden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itle 2"/>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696511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lack Blank">
    <p:bg>
      <p:bgPr>
        <a:solidFill>
          <a:schemeClr val="tx1"/>
        </a:solidFill>
        <a:effectLst/>
      </p:bgPr>
    </p:bg>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11153776"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solidFill>
                  <a:schemeClr val="tx2"/>
                </a:solidFill>
              </a:rPr>
              <a:pPr algn="r">
                <a:spcBef>
                  <a:spcPct val="50000"/>
                </a:spcBef>
                <a:defRPr/>
              </a:pPr>
              <a:t>‹#›</a:t>
            </a:fld>
            <a:endParaRPr lang="en-US" sz="1000" b="0" baseline="0" dirty="0">
              <a:solidFill>
                <a:schemeClr val="tx2"/>
              </a:solidFill>
            </a:endParaRPr>
          </a:p>
        </p:txBody>
      </p:sp>
    </p:spTree>
    <p:extLst>
      <p:ext uri="{BB962C8B-B14F-4D97-AF65-F5344CB8AC3E}">
        <p14:creationId xmlns:p14="http://schemas.microsoft.com/office/powerpoint/2010/main" val="32493692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Background no graphics">
    <p:spTree>
      <p:nvGrpSpPr>
        <p:cNvPr id="1" name=""/>
        <p:cNvGrpSpPr/>
        <p:nvPr/>
      </p:nvGrpSpPr>
      <p:grpSpPr>
        <a:xfrm>
          <a:off x="0" y="0"/>
          <a:ext cx="0" cy="0"/>
          <a:chOff x="0" y="0"/>
          <a:chExt cx="0" cy="0"/>
        </a:xfrm>
      </p:grpSpPr>
      <p:sp>
        <p:nvSpPr>
          <p:cNvPr id="4" name="Text Box 14"/>
          <p:cNvSpPr txBox="1">
            <a:spLocks noChangeArrowheads="1"/>
          </p:cNvSpPr>
          <p:nvPr userDrawn="1"/>
        </p:nvSpPr>
        <p:spPr bwMode="auto">
          <a:xfrm>
            <a:off x="11153776"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dirty="0"/>
          </a:p>
        </p:txBody>
      </p:sp>
    </p:spTree>
    <p:extLst>
      <p:ext uri="{BB962C8B-B14F-4D97-AF65-F5344CB8AC3E}">
        <p14:creationId xmlns:p14="http://schemas.microsoft.com/office/powerpoint/2010/main" val="3040473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 2 Pics">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8" y="0"/>
            <a:ext cx="12188389" cy="6858000"/>
          </a:xfrm>
          <a:prstGeom prst="rect">
            <a:avLst/>
          </a:prstGeom>
        </p:spPr>
      </p:pic>
      <p:sp>
        <p:nvSpPr>
          <p:cNvPr id="14" name="Title 5"/>
          <p:cNvSpPr>
            <a:spLocks noGrp="1"/>
          </p:cNvSpPr>
          <p:nvPr>
            <p:ph type="title"/>
          </p:nvPr>
        </p:nvSpPr>
        <p:spPr>
          <a:xfrm>
            <a:off x="266703" y="265880"/>
            <a:ext cx="5829300" cy="1671543"/>
          </a:xfrm>
          <a:noFill/>
          <a:ln w="19050">
            <a:noFill/>
          </a:ln>
        </p:spPr>
        <p:txBody>
          <a:bodyPr/>
          <a:lstStyle>
            <a:lvl1pPr>
              <a:defRPr>
                <a:solidFill>
                  <a:sysClr val="windowText" lastClr="000000"/>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220048" y="265876"/>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6" name="Picture Placeholder 16"/>
          <p:cNvSpPr>
            <a:spLocks noGrp="1" noChangeAspect="1"/>
          </p:cNvSpPr>
          <p:nvPr>
            <p:ph type="pic" sz="quarter" idx="14"/>
          </p:nvPr>
        </p:nvSpPr>
        <p:spPr>
          <a:xfrm>
            <a:off x="6220048" y="3528399"/>
            <a:ext cx="5705253"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7" name="Text Placeholder 6"/>
          <p:cNvSpPr>
            <a:spLocks noGrp="1"/>
          </p:cNvSpPr>
          <p:nvPr>
            <p:ph type="body" sz="quarter" idx="15"/>
          </p:nvPr>
        </p:nvSpPr>
        <p:spPr>
          <a:xfrm>
            <a:off x="266700" y="2059389"/>
            <a:ext cx="5816600" cy="33079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6700" y="5608444"/>
            <a:ext cx="764288" cy="1005840"/>
          </a:xfrm>
          <a:prstGeom prst="rect">
            <a:avLst/>
          </a:prstGeom>
        </p:spPr>
      </p:pic>
      <p:pic>
        <p:nvPicPr>
          <p:cNvPr id="11" name="Picture 10"/>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54270" y="5610615"/>
            <a:ext cx="1338583" cy="1001498"/>
          </a:xfrm>
          <a:prstGeom prst="rect">
            <a:avLst/>
          </a:prstGeom>
        </p:spPr>
      </p:pic>
    </p:spTree>
    <p:extLst>
      <p:ext uri="{BB962C8B-B14F-4D97-AF65-F5344CB8AC3E}">
        <p14:creationId xmlns:p14="http://schemas.microsoft.com/office/powerpoint/2010/main" val="31824933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 3 Pics (horizontal)">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1016"/>
            <a:ext cx="12190195" cy="6859016"/>
          </a:xfrm>
          <a:prstGeom prst="rect">
            <a:avLst/>
          </a:prstGeom>
        </p:spPr>
      </p:pic>
      <p:sp>
        <p:nvSpPr>
          <p:cNvPr id="14" name="Title 5"/>
          <p:cNvSpPr>
            <a:spLocks noGrp="1"/>
          </p:cNvSpPr>
          <p:nvPr>
            <p:ph type="title"/>
          </p:nvPr>
        </p:nvSpPr>
        <p:spPr>
          <a:xfrm>
            <a:off x="266706" y="260939"/>
            <a:ext cx="5821279" cy="1671543"/>
          </a:xfrm>
          <a:noFill/>
          <a:ln w="12700">
            <a:noFill/>
          </a:ln>
        </p:spPr>
        <p:txBody>
          <a:bodyPr/>
          <a:lstStyle>
            <a:lvl1pPr>
              <a:defRPr>
                <a:solidFill>
                  <a:sysClr val="windowText" lastClr="000000"/>
                </a:solidFill>
              </a:defRPr>
            </a:lvl1pPr>
          </a:lstStyle>
          <a:p>
            <a:r>
              <a:rPr lang="en-US" dirty="0"/>
              <a:t>Click to edit Master title style</a:t>
            </a:r>
          </a:p>
        </p:txBody>
      </p:sp>
      <p:sp>
        <p:nvSpPr>
          <p:cNvPr id="15" name="Picture Placeholder 16"/>
          <p:cNvSpPr>
            <a:spLocks noGrp="1" noChangeAspect="1"/>
          </p:cNvSpPr>
          <p:nvPr>
            <p:ph type="pic" sz="quarter" idx="13"/>
          </p:nvPr>
        </p:nvSpPr>
        <p:spPr>
          <a:xfrm>
            <a:off x="6346665" y="260931"/>
            <a:ext cx="5578641" cy="3081131"/>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9" name="Picture Placeholder 16"/>
          <p:cNvSpPr>
            <a:spLocks noGrp="1"/>
          </p:cNvSpPr>
          <p:nvPr>
            <p:ph type="pic" sz="quarter" idx="15"/>
          </p:nvPr>
        </p:nvSpPr>
        <p:spPr>
          <a:xfrm>
            <a:off x="8610603"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3" name="Content Placeholder 2"/>
          <p:cNvSpPr>
            <a:spLocks noGrp="1"/>
          </p:cNvSpPr>
          <p:nvPr>
            <p:ph sz="quarter" idx="17"/>
          </p:nvPr>
        </p:nvSpPr>
        <p:spPr>
          <a:xfrm>
            <a:off x="266706" y="2058988"/>
            <a:ext cx="5808663" cy="33083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Picture Placeholder 16"/>
          <p:cNvSpPr>
            <a:spLocks noGrp="1"/>
          </p:cNvSpPr>
          <p:nvPr>
            <p:ph type="pic" sz="quarter" idx="16"/>
          </p:nvPr>
        </p:nvSpPr>
        <p:spPr>
          <a:xfrm>
            <a:off x="5140947" y="3507454"/>
            <a:ext cx="3314700" cy="3093720"/>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6700" y="5608444"/>
            <a:ext cx="764288" cy="1005840"/>
          </a:xfrm>
          <a:prstGeom prst="rect">
            <a:avLst/>
          </a:prstGeom>
        </p:spPr>
      </p:pic>
      <p:pic>
        <p:nvPicPr>
          <p:cNvPr id="18" name="Picture 17"/>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54270" y="5610615"/>
            <a:ext cx="1338583" cy="1001498"/>
          </a:xfrm>
          <a:prstGeom prst="rect">
            <a:avLst/>
          </a:prstGeom>
        </p:spPr>
      </p:pic>
    </p:spTree>
    <p:extLst>
      <p:ext uri="{BB962C8B-B14F-4D97-AF65-F5344CB8AC3E}">
        <p14:creationId xmlns:p14="http://schemas.microsoft.com/office/powerpoint/2010/main" val="31480589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itle - 4 Pics">
    <p:bg>
      <p:bgPr>
        <a:solidFill>
          <a:schemeClr val="bg2">
            <a:alpha val="7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 y="0"/>
            <a:ext cx="12188388" cy="6858000"/>
          </a:xfrm>
          <a:prstGeom prst="rect">
            <a:avLst/>
          </a:prstGeom>
        </p:spPr>
      </p:pic>
      <p:sp>
        <p:nvSpPr>
          <p:cNvPr id="3" name="Text Placeholder 2"/>
          <p:cNvSpPr>
            <a:spLocks noGrp="1"/>
          </p:cNvSpPr>
          <p:nvPr>
            <p:ph type="body" sz="quarter" idx="19"/>
          </p:nvPr>
        </p:nvSpPr>
        <p:spPr>
          <a:xfrm>
            <a:off x="381001" y="2059394"/>
            <a:ext cx="4867275" cy="33158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6"/>
          <p:cNvSpPr>
            <a:spLocks noGrp="1"/>
          </p:cNvSpPr>
          <p:nvPr>
            <p:ph type="pic" sz="quarter" idx="15"/>
          </p:nvPr>
        </p:nvSpPr>
        <p:spPr>
          <a:xfrm>
            <a:off x="8723481"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9" name="Picture Placeholder 16"/>
          <p:cNvSpPr>
            <a:spLocks noGrp="1"/>
          </p:cNvSpPr>
          <p:nvPr>
            <p:ph type="pic" sz="quarter" idx="16"/>
          </p:nvPr>
        </p:nvSpPr>
        <p:spPr>
          <a:xfrm>
            <a:off x="5371265" y="3423957"/>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20" name="Picture Placeholder 16"/>
          <p:cNvSpPr>
            <a:spLocks noGrp="1"/>
          </p:cNvSpPr>
          <p:nvPr>
            <p:ph type="pic" sz="quarter" idx="17"/>
          </p:nvPr>
        </p:nvSpPr>
        <p:spPr>
          <a:xfrm>
            <a:off x="8723481"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sp>
        <p:nvSpPr>
          <p:cNvPr id="14" name="Title 5"/>
          <p:cNvSpPr>
            <a:spLocks noGrp="1"/>
          </p:cNvSpPr>
          <p:nvPr>
            <p:ph type="title"/>
          </p:nvPr>
        </p:nvSpPr>
        <p:spPr>
          <a:xfrm>
            <a:off x="381000" y="265880"/>
            <a:ext cx="4866861" cy="1671543"/>
          </a:xfrm>
          <a:noFill/>
          <a:ln w="12700">
            <a:noFill/>
          </a:ln>
        </p:spPr>
        <p:txBody>
          <a:bodyPr/>
          <a:lstStyle>
            <a:lvl1pPr>
              <a:defRPr>
                <a:solidFill>
                  <a:sysClr val="windowText" lastClr="000000"/>
                </a:solidFill>
              </a:defRPr>
            </a:lvl1pPr>
          </a:lstStyle>
          <a:p>
            <a:r>
              <a:rPr lang="en-US" dirty="0"/>
              <a:t>Click to edit Master title style</a:t>
            </a:r>
          </a:p>
        </p:txBody>
      </p:sp>
      <p:sp>
        <p:nvSpPr>
          <p:cNvPr id="21" name="Picture Placeholder 16"/>
          <p:cNvSpPr>
            <a:spLocks noGrp="1"/>
          </p:cNvSpPr>
          <p:nvPr>
            <p:ph type="pic" sz="quarter" idx="18"/>
          </p:nvPr>
        </p:nvSpPr>
        <p:spPr>
          <a:xfrm>
            <a:off x="5371265" y="265872"/>
            <a:ext cx="3201819" cy="2988364"/>
          </a:xfrm>
          <a:prstGeom prst="rect">
            <a:avLst/>
          </a:prstGeom>
          <a:solidFill>
            <a:schemeClr val="tx2"/>
          </a:solidFill>
          <a:ln w="38100">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solidFill>
                  <a:schemeClr val="tx1"/>
                </a:solidFill>
              </a:defRPr>
            </a:lvl1pPr>
          </a:lstStyle>
          <a:p>
            <a:r>
              <a:rPr lang="en-US" dirty="0"/>
              <a:t>Click icon to add picture</a:t>
            </a:r>
          </a:p>
        </p:txBody>
      </p:sp>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6700" y="5608444"/>
            <a:ext cx="764288" cy="1005840"/>
          </a:xfrm>
          <a:prstGeom prst="rect">
            <a:avLst/>
          </a:prstGeom>
        </p:spPr>
      </p:pic>
      <p:pic>
        <p:nvPicPr>
          <p:cNvPr id="16" name="Picture 15"/>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54270" y="5610615"/>
            <a:ext cx="1338583" cy="1001498"/>
          </a:xfrm>
          <a:prstGeom prst="rect">
            <a:avLst/>
          </a:prstGeom>
        </p:spPr>
      </p:pic>
    </p:spTree>
    <p:extLst>
      <p:ext uri="{BB962C8B-B14F-4D97-AF65-F5344CB8AC3E}">
        <p14:creationId xmlns:p14="http://schemas.microsoft.com/office/powerpoint/2010/main" val="278169796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 3 Pics (vertical)">
    <p:bg>
      <p:bgPr>
        <a:solidFill>
          <a:schemeClr val="bg2">
            <a:alpha val="75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08" y="0"/>
            <a:ext cx="12188389" cy="6858000"/>
          </a:xfrm>
          <a:prstGeom prst="rect">
            <a:avLst/>
          </a:prstGeom>
        </p:spPr>
      </p:pic>
      <p:sp>
        <p:nvSpPr>
          <p:cNvPr id="16" name="TextBox 15"/>
          <p:cNvSpPr txBox="1"/>
          <p:nvPr userDrawn="1"/>
        </p:nvSpPr>
        <p:spPr>
          <a:xfrm>
            <a:off x="266705" y="5217498"/>
            <a:ext cx="4337105" cy="357790"/>
          </a:xfrm>
          <a:prstGeom prst="rect">
            <a:avLst/>
          </a:prstGeom>
          <a:noFill/>
        </p:spPr>
        <p:txBody>
          <a:bodyPr wrap="square" lIns="91440" tIns="0">
            <a:spAutoFit/>
          </a:bodyPr>
          <a:lstStyle/>
          <a:p>
            <a:r>
              <a:rPr lang="en-US" altLang="en-US" sz="675" i="1" dirty="0"/>
              <a:t>“</a:t>
            </a:r>
            <a:r>
              <a:rPr lang="en-US" sz="675" i="1" dirty="0">
                <a:solidFill>
                  <a:srgbClr val="000000"/>
                </a:solidFill>
              </a:rPr>
              <a:t>The views, opinions and findings contained in this report are those of the authors(s) and should not be construed as an official Department of the Army position, policy or decision, unless so designated by other official documentation.</a:t>
            </a:r>
            <a:r>
              <a:rPr lang="en-US" altLang="en-US" sz="675" i="1" dirty="0">
                <a:solidFill>
                  <a:srgbClr val="000000"/>
                </a:solidFill>
              </a:rPr>
              <a:t>”</a:t>
            </a:r>
            <a:endParaRPr lang="en-US" sz="675" i="1" dirty="0">
              <a:solidFill>
                <a:srgbClr val="000000"/>
              </a:solidFill>
            </a:endParaRPr>
          </a:p>
        </p:txBody>
      </p:sp>
      <p:sp>
        <p:nvSpPr>
          <p:cNvPr id="18" name="Picture Placeholder 16"/>
          <p:cNvSpPr>
            <a:spLocks noGrp="1" noChangeAspect="1"/>
          </p:cNvSpPr>
          <p:nvPr>
            <p:ph type="pic" sz="quarter" idx="13"/>
          </p:nvPr>
        </p:nvSpPr>
        <p:spPr>
          <a:xfrm>
            <a:off x="8500460" y="3880894"/>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19" name="Picture Placeholder 16"/>
          <p:cNvSpPr>
            <a:spLocks noGrp="1" noChangeAspect="1"/>
          </p:cNvSpPr>
          <p:nvPr>
            <p:ph type="pic" sz="quarter" idx="14"/>
          </p:nvPr>
        </p:nvSpPr>
        <p:spPr>
          <a:xfrm>
            <a:off x="8500460" y="1227146"/>
            <a:ext cx="3424840" cy="2548885"/>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0" name="Picture Placeholder 16"/>
          <p:cNvSpPr>
            <a:spLocks noGrp="1" noChangeAspect="1"/>
          </p:cNvSpPr>
          <p:nvPr>
            <p:ph type="pic" sz="quarter" idx="15"/>
          </p:nvPr>
        </p:nvSpPr>
        <p:spPr>
          <a:xfrm>
            <a:off x="4726062" y="1227146"/>
            <a:ext cx="3689407" cy="5211649"/>
          </a:xfrm>
          <a:prstGeom prst="rect">
            <a:avLst/>
          </a:prstGeom>
          <a:solidFill>
            <a:schemeClr val="tx2"/>
          </a:solidFill>
          <a:ln>
            <a:no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none"/>
        </p:style>
        <p:txBody>
          <a:bodyPr/>
          <a:lstStyle>
            <a:lvl1pPr>
              <a:defRPr>
                <a:ln>
                  <a:noFill/>
                </a:ln>
              </a:defRPr>
            </a:lvl1pPr>
          </a:lstStyle>
          <a:p>
            <a:r>
              <a:rPr lang="en-US" dirty="0"/>
              <a:t>Click icon to add picture</a:t>
            </a:r>
          </a:p>
        </p:txBody>
      </p:sp>
      <p:sp>
        <p:nvSpPr>
          <p:cNvPr id="2" name="Title 1"/>
          <p:cNvSpPr>
            <a:spLocks noGrp="1"/>
          </p:cNvSpPr>
          <p:nvPr>
            <p:ph type="title"/>
          </p:nvPr>
        </p:nvSpPr>
        <p:spPr>
          <a:xfrm>
            <a:off x="266700" y="246498"/>
            <a:ext cx="11658600" cy="858437"/>
          </a:xfrm>
          <a:noFill/>
          <a:ln w="12700">
            <a:noFill/>
          </a:ln>
        </p:spPr>
        <p:txBody>
          <a:bodyPr/>
          <a:lstStyle>
            <a:lvl1pPr>
              <a:defRPr>
                <a:ln>
                  <a:noFill/>
                </a:ln>
              </a:defRPr>
            </a:lvl1pPr>
          </a:lstStyle>
          <a:p>
            <a:r>
              <a:rPr lang="en-US" dirty="0"/>
              <a:t>Click to edit Master title style</a:t>
            </a:r>
          </a:p>
        </p:txBody>
      </p:sp>
      <p:sp>
        <p:nvSpPr>
          <p:cNvPr id="4" name="Text Placeholder 3"/>
          <p:cNvSpPr>
            <a:spLocks noGrp="1"/>
          </p:cNvSpPr>
          <p:nvPr>
            <p:ph type="body" sz="quarter" idx="16"/>
          </p:nvPr>
        </p:nvSpPr>
        <p:spPr>
          <a:xfrm>
            <a:off x="266705" y="1227146"/>
            <a:ext cx="4337105" cy="39576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5" name="Picture 1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266700" y="5608444"/>
            <a:ext cx="764288" cy="1005840"/>
          </a:xfrm>
          <a:prstGeom prst="rect">
            <a:avLst/>
          </a:prstGeom>
        </p:spPr>
      </p:pic>
      <p:pic>
        <p:nvPicPr>
          <p:cNvPr id="17" name="Picture 16"/>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254270" y="5610615"/>
            <a:ext cx="1338583" cy="1001498"/>
          </a:xfrm>
          <a:prstGeom prst="rect">
            <a:avLst/>
          </a:prstGeom>
        </p:spPr>
      </p:pic>
    </p:spTree>
    <p:extLst>
      <p:ext uri="{BB962C8B-B14F-4D97-AF65-F5344CB8AC3E}">
        <p14:creationId xmlns:p14="http://schemas.microsoft.com/office/powerpoint/2010/main" val="15485999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xfrm>
            <a:off x="4876800" y="6381750"/>
            <a:ext cx="2844800" cy="476250"/>
          </a:xfrm>
          <a:prstGeom prst="rect">
            <a:avLst/>
          </a:prstGeom>
        </p:spPr>
        <p:txBody>
          <a:bodyPr/>
          <a:lstStyle>
            <a:lvl1pPr>
              <a:defRPr>
                <a:solidFill>
                  <a:srgbClr val="000000"/>
                </a:solidFill>
              </a:defRPr>
            </a:lvl1pPr>
          </a:lstStyle>
          <a:p>
            <a:pPr>
              <a:defRPr/>
            </a:pPr>
            <a:fld id="{10AAB615-B197-413B-96A6-818BFF482628}" type="slidenum">
              <a:rPr lang="en-US"/>
              <a:pPr>
                <a:defRPr/>
              </a:pPr>
              <a:t>‹#›</a:t>
            </a:fld>
            <a:endParaRPr lang="en-US"/>
          </a:p>
        </p:txBody>
      </p:sp>
    </p:spTree>
    <p:extLst>
      <p:ext uri="{BB962C8B-B14F-4D97-AF65-F5344CB8AC3E}">
        <p14:creationId xmlns:p14="http://schemas.microsoft.com/office/powerpoint/2010/main" val="2030575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hart Color Layout">
    <p:spTree>
      <p:nvGrpSpPr>
        <p:cNvPr id="1" name=""/>
        <p:cNvGrpSpPr/>
        <p:nvPr/>
      </p:nvGrpSpPr>
      <p:grpSpPr>
        <a:xfrm>
          <a:off x="0" y="0"/>
          <a:ext cx="0" cy="0"/>
          <a:chOff x="0" y="0"/>
          <a:chExt cx="0" cy="0"/>
        </a:xfrm>
      </p:grpSpPr>
      <p:sp>
        <p:nvSpPr>
          <p:cNvPr id="10" name="Chart Placeholder 9"/>
          <p:cNvSpPr>
            <a:spLocks noGrp="1"/>
          </p:cNvSpPr>
          <p:nvPr>
            <p:ph type="chart" sz="quarter" idx="12"/>
          </p:nvPr>
        </p:nvSpPr>
        <p:spPr>
          <a:xfrm>
            <a:off x="266706" y="1028700"/>
            <a:ext cx="11658599" cy="5600700"/>
          </a:xfrm>
        </p:spPr>
        <p:txBody>
          <a:bodyPr/>
          <a:lstStyle/>
          <a:p>
            <a:endParaRPr lang="en-US"/>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841154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Reference ONLY">
    <p:bg>
      <p:bgPr>
        <a:solidFill>
          <a:schemeClr val="bg1"/>
        </a:solidFill>
        <a:effectLst/>
      </p:bgPr>
    </p:bg>
    <p:spTree>
      <p:nvGrpSpPr>
        <p:cNvPr id="1" name=""/>
        <p:cNvGrpSpPr/>
        <p:nvPr/>
      </p:nvGrpSpPr>
      <p:grpSpPr>
        <a:xfrm>
          <a:off x="0" y="0"/>
          <a:ext cx="0" cy="0"/>
          <a:chOff x="0" y="0"/>
          <a:chExt cx="0" cy="0"/>
        </a:xfrm>
      </p:grpSpPr>
      <p:sp>
        <p:nvSpPr>
          <p:cNvPr id="22" name="TextBox 21"/>
          <p:cNvSpPr txBox="1"/>
          <p:nvPr userDrawn="1"/>
        </p:nvSpPr>
        <p:spPr>
          <a:xfrm>
            <a:off x="266703" y="1043616"/>
            <a:ext cx="5829300" cy="3001617"/>
          </a:xfrm>
          <a:prstGeom prst="rect">
            <a:avLst/>
          </a:prstGeom>
          <a:noFill/>
          <a:ln w="50800" cmpd="dbl">
            <a:solidFill>
              <a:schemeClr val="tx1"/>
            </a:solidFill>
          </a:ln>
        </p:spPr>
        <p:txBody>
          <a:bodyPr wrap="square" rtlCol="0" anchor="b" anchorCtr="0">
            <a:noAutofit/>
          </a:bodyPr>
          <a:lstStyle/>
          <a:p>
            <a:r>
              <a:rPr lang="en-US" sz="1800" dirty="0"/>
              <a:t>Use</a:t>
            </a:r>
            <a:r>
              <a:rPr lang="en-US" sz="1800" baseline="0" dirty="0"/>
              <a:t> for Standard Content Slide Colors</a:t>
            </a:r>
            <a:endParaRPr lang="en-US" sz="1800" dirty="0"/>
          </a:p>
        </p:txBody>
      </p:sp>
      <p:sp>
        <p:nvSpPr>
          <p:cNvPr id="2" name="TextBox 1"/>
          <p:cNvSpPr txBox="1"/>
          <p:nvPr userDrawn="1"/>
        </p:nvSpPr>
        <p:spPr>
          <a:xfrm>
            <a:off x="6096003" y="1043616"/>
            <a:ext cx="5829300" cy="3001617"/>
          </a:xfrm>
          <a:prstGeom prst="rect">
            <a:avLst/>
          </a:prstGeom>
          <a:noFill/>
          <a:ln w="50800" cmpd="dbl">
            <a:solidFill>
              <a:schemeClr val="tx1"/>
            </a:solidFill>
          </a:ln>
        </p:spPr>
        <p:txBody>
          <a:bodyPr wrap="square" rtlCol="0" anchor="b" anchorCtr="0">
            <a:noAutofit/>
          </a:bodyPr>
          <a:lstStyle/>
          <a:p>
            <a:r>
              <a:rPr lang="en-US" sz="1800" dirty="0"/>
              <a:t>Use</a:t>
            </a:r>
            <a:r>
              <a:rPr lang="en-US" sz="1800" baseline="0" dirty="0"/>
              <a:t> for Chart Colors</a:t>
            </a:r>
            <a:endParaRPr lang="en-US" sz="1800" dirty="0"/>
          </a:p>
        </p:txBody>
      </p:sp>
      <p:grpSp>
        <p:nvGrpSpPr>
          <p:cNvPr id="21" name="Group 20"/>
          <p:cNvGrpSpPr/>
          <p:nvPr userDrawn="1"/>
        </p:nvGrpSpPr>
        <p:grpSpPr>
          <a:xfrm>
            <a:off x="372233" y="1391838"/>
            <a:ext cx="11458323" cy="1888083"/>
            <a:chOff x="757773" y="1707600"/>
            <a:chExt cx="9393763" cy="1245799"/>
          </a:xfrm>
        </p:grpSpPr>
        <p:sp>
          <p:nvSpPr>
            <p:cNvPr id="5" name="Rectangle 4"/>
            <p:cNvSpPr/>
            <p:nvPr/>
          </p:nvSpPr>
          <p:spPr>
            <a:xfrm>
              <a:off x="2679701" y="1707600"/>
              <a:ext cx="745067" cy="558800"/>
            </a:xfrm>
            <a:prstGeom prst="rect">
              <a:avLst/>
            </a:prstGeom>
            <a:solidFill>
              <a:srgbClr val="D8D8D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a:solidFill>
                    <a:schemeClr val="tx1"/>
                  </a:solidFill>
                </a:rPr>
                <a:t>217</a:t>
              </a:r>
            </a:p>
            <a:p>
              <a:pPr algn="ctr">
                <a:defRPr/>
              </a:pPr>
              <a:r>
                <a:rPr lang="en-US" sz="1000" b="1" dirty="0">
                  <a:solidFill>
                    <a:schemeClr val="tx1"/>
                  </a:solidFill>
                </a:rPr>
                <a:t>217</a:t>
              </a:r>
            </a:p>
            <a:p>
              <a:pPr algn="ctr">
                <a:defRPr/>
              </a:pPr>
              <a:r>
                <a:rPr lang="en-US" sz="1000" b="1" dirty="0">
                  <a:solidFill>
                    <a:schemeClr val="tx1"/>
                  </a:solidFill>
                </a:rPr>
                <a:t>217</a:t>
              </a:r>
            </a:p>
            <a:p>
              <a:pPr algn="ctr">
                <a:defRPr/>
              </a:pPr>
              <a:endParaRPr lang="en-US" sz="1000" b="1" dirty="0">
                <a:solidFill>
                  <a:schemeClr val="tx1"/>
                </a:solidFill>
              </a:endParaRPr>
            </a:p>
            <a:p>
              <a:pPr algn="ctr">
                <a:defRPr/>
              </a:pPr>
              <a:r>
                <a:rPr lang="en-US" sz="1000" b="1" dirty="0">
                  <a:solidFill>
                    <a:schemeClr val="tx1"/>
                  </a:solidFill>
                </a:rPr>
                <a:t>#d8d9d8</a:t>
              </a:r>
            </a:p>
          </p:txBody>
        </p:sp>
        <p:sp>
          <p:nvSpPr>
            <p:cNvPr id="6" name="Rectangle 5"/>
            <p:cNvSpPr/>
            <p:nvPr/>
          </p:nvSpPr>
          <p:spPr>
            <a:xfrm>
              <a:off x="3640669" y="1707600"/>
              <a:ext cx="745067" cy="558800"/>
            </a:xfrm>
            <a:prstGeom prst="rect">
              <a:avLst/>
            </a:prstGeom>
            <a:solidFill>
              <a:srgbClr val="C9C9C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a:solidFill>
                    <a:schemeClr val="tx1"/>
                  </a:solidFill>
                </a:rPr>
                <a:t>200</a:t>
              </a:r>
            </a:p>
            <a:p>
              <a:pPr algn="ctr">
                <a:defRPr/>
              </a:pPr>
              <a:r>
                <a:rPr lang="en-US" sz="1000" b="1" dirty="0">
                  <a:solidFill>
                    <a:schemeClr val="tx1"/>
                  </a:solidFill>
                </a:rPr>
                <a:t>200</a:t>
              </a:r>
            </a:p>
            <a:p>
              <a:pPr algn="ctr">
                <a:defRPr/>
              </a:pPr>
              <a:r>
                <a:rPr lang="en-US" sz="1000" b="1" dirty="0">
                  <a:solidFill>
                    <a:schemeClr val="tx1"/>
                  </a:solidFill>
                </a:rPr>
                <a:t>200</a:t>
              </a:r>
            </a:p>
            <a:p>
              <a:pPr algn="ctr">
                <a:defRPr/>
              </a:pPr>
              <a:endParaRPr lang="en-US" sz="1000" b="1" dirty="0">
                <a:solidFill>
                  <a:schemeClr val="tx1"/>
                </a:solidFill>
              </a:endParaRPr>
            </a:p>
            <a:p>
              <a:pPr algn="ctr">
                <a:defRPr/>
              </a:pPr>
              <a:r>
                <a:rPr lang="en-US" sz="1000" b="1" dirty="0">
                  <a:solidFill>
                    <a:schemeClr val="tx1"/>
                  </a:solidFill>
                </a:rPr>
                <a:t>#c9c9c9</a:t>
              </a:r>
            </a:p>
          </p:txBody>
        </p:sp>
        <p:sp>
          <p:nvSpPr>
            <p:cNvPr id="7" name="Rectangle 6"/>
            <p:cNvSpPr/>
            <p:nvPr/>
          </p:nvSpPr>
          <p:spPr>
            <a:xfrm>
              <a:off x="757773" y="2394599"/>
              <a:ext cx="742951" cy="558800"/>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a:solidFill>
                    <a:schemeClr val="tx1"/>
                  </a:solidFill>
                </a:rPr>
                <a:t>255</a:t>
              </a:r>
            </a:p>
            <a:p>
              <a:pPr algn="ctr">
                <a:defRPr/>
              </a:pPr>
              <a:r>
                <a:rPr lang="en-US" sz="1000" b="1" dirty="0">
                  <a:solidFill>
                    <a:schemeClr val="tx1"/>
                  </a:solidFill>
                </a:rPr>
                <a:t>255</a:t>
              </a:r>
            </a:p>
            <a:p>
              <a:pPr algn="ctr">
                <a:defRPr/>
              </a:pPr>
              <a:r>
                <a:rPr lang="en-US" sz="1000" b="1" dirty="0">
                  <a:solidFill>
                    <a:schemeClr val="tx1"/>
                  </a:solidFill>
                </a:rPr>
                <a:t>255</a:t>
              </a:r>
            </a:p>
            <a:p>
              <a:pPr algn="ctr">
                <a:defRPr/>
              </a:pPr>
              <a:endParaRPr lang="en-US" sz="1000" b="1" dirty="0">
                <a:solidFill>
                  <a:schemeClr val="tx1"/>
                </a:solidFill>
              </a:endParaRPr>
            </a:p>
            <a:p>
              <a:pPr algn="ctr">
                <a:defRPr/>
              </a:pPr>
              <a:r>
                <a:rPr lang="en-US" sz="1000" b="1" dirty="0">
                  <a:solidFill>
                    <a:schemeClr val="tx1"/>
                  </a:solidFill>
                </a:rPr>
                <a:t>#83847a</a:t>
              </a:r>
            </a:p>
          </p:txBody>
        </p:sp>
        <p:sp>
          <p:nvSpPr>
            <p:cNvPr id="8" name="Rectangle 7"/>
            <p:cNvSpPr/>
            <p:nvPr/>
          </p:nvSpPr>
          <p:spPr>
            <a:xfrm>
              <a:off x="1718739" y="2394599"/>
              <a:ext cx="742951" cy="55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a:solidFill>
                    <a:schemeClr val="bg1"/>
                  </a:solidFill>
                </a:rPr>
                <a:t>2</a:t>
              </a:r>
            </a:p>
            <a:p>
              <a:pPr algn="ctr">
                <a:defRPr/>
              </a:pPr>
              <a:r>
                <a:rPr lang="en-US" sz="1000" b="1" dirty="0">
                  <a:solidFill>
                    <a:schemeClr val="bg1"/>
                  </a:solidFill>
                </a:rPr>
                <a:t>0</a:t>
              </a:r>
            </a:p>
            <a:p>
              <a:pPr algn="ctr">
                <a:defRPr/>
              </a:pPr>
              <a:r>
                <a:rPr lang="en-US" sz="1000" b="1" dirty="0">
                  <a:solidFill>
                    <a:schemeClr val="bg1"/>
                  </a:solidFill>
                </a:rPr>
                <a:t>0</a:t>
              </a:r>
            </a:p>
            <a:p>
              <a:pPr algn="ctr">
                <a:defRPr/>
              </a:pPr>
              <a:endParaRPr lang="en-US" sz="1000" b="1" dirty="0">
                <a:solidFill>
                  <a:schemeClr val="bg1"/>
                </a:solidFill>
              </a:endParaRPr>
            </a:p>
            <a:p>
              <a:pPr algn="ctr">
                <a:defRPr/>
              </a:pPr>
              <a:r>
                <a:rPr lang="en-US" sz="1000" b="1" dirty="0">
                  <a:solidFill>
                    <a:schemeClr val="bg1"/>
                  </a:solidFill>
                </a:rPr>
                <a:t>#020000</a:t>
              </a:r>
            </a:p>
          </p:txBody>
        </p:sp>
        <p:sp>
          <p:nvSpPr>
            <p:cNvPr id="9" name="Rectangle 8"/>
            <p:cNvSpPr/>
            <p:nvPr/>
          </p:nvSpPr>
          <p:spPr>
            <a:xfrm>
              <a:off x="2679701" y="2394599"/>
              <a:ext cx="745067" cy="558800"/>
            </a:xfrm>
            <a:prstGeom prst="rect">
              <a:avLst/>
            </a:prstGeom>
            <a:solidFill>
              <a:srgbClr val="A3A3A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a:solidFill>
                    <a:schemeClr val="tx1"/>
                  </a:solidFill>
                </a:rPr>
                <a:t>163</a:t>
              </a:r>
            </a:p>
            <a:p>
              <a:pPr algn="ctr">
                <a:defRPr/>
              </a:pPr>
              <a:r>
                <a:rPr lang="en-US" sz="1000" b="1" dirty="0">
                  <a:solidFill>
                    <a:schemeClr val="tx1"/>
                  </a:solidFill>
                </a:rPr>
                <a:t>163</a:t>
              </a:r>
            </a:p>
            <a:p>
              <a:pPr algn="ctr">
                <a:defRPr/>
              </a:pPr>
              <a:r>
                <a:rPr lang="en-US" sz="1000" b="1" dirty="0">
                  <a:solidFill>
                    <a:schemeClr val="tx1"/>
                  </a:solidFill>
                </a:rPr>
                <a:t>163</a:t>
              </a:r>
            </a:p>
            <a:p>
              <a:pPr algn="ctr">
                <a:defRPr/>
              </a:pPr>
              <a:endParaRPr lang="en-US" sz="1000" b="1" dirty="0">
                <a:solidFill>
                  <a:schemeClr val="tx1"/>
                </a:solidFill>
              </a:endParaRPr>
            </a:p>
            <a:p>
              <a:pPr algn="ctr">
                <a:defRPr/>
              </a:pPr>
              <a:r>
                <a:rPr lang="en-US" sz="1000" b="1" dirty="0">
                  <a:solidFill>
                    <a:schemeClr val="tx1"/>
                  </a:solidFill>
                </a:rPr>
                <a:t>#a3a3a2</a:t>
              </a:r>
            </a:p>
          </p:txBody>
        </p:sp>
        <p:sp>
          <p:nvSpPr>
            <p:cNvPr id="10" name="Rectangle 9"/>
            <p:cNvSpPr/>
            <p:nvPr/>
          </p:nvSpPr>
          <p:spPr>
            <a:xfrm>
              <a:off x="3640669" y="2394599"/>
              <a:ext cx="745067" cy="558800"/>
            </a:xfrm>
            <a:prstGeom prst="rect">
              <a:avLst/>
            </a:prstGeom>
            <a:solidFill>
              <a:srgbClr val="83847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a:solidFill>
                    <a:schemeClr val="tx1"/>
                  </a:solidFill>
                </a:rPr>
                <a:t>131</a:t>
              </a:r>
            </a:p>
            <a:p>
              <a:pPr algn="ctr">
                <a:defRPr/>
              </a:pPr>
              <a:r>
                <a:rPr lang="en-US" sz="1000" b="1" dirty="0">
                  <a:solidFill>
                    <a:schemeClr val="tx1"/>
                  </a:solidFill>
                </a:rPr>
                <a:t>132</a:t>
              </a:r>
            </a:p>
            <a:p>
              <a:pPr algn="ctr">
                <a:defRPr/>
              </a:pPr>
              <a:r>
                <a:rPr lang="en-US" sz="1000" b="1" dirty="0">
                  <a:solidFill>
                    <a:schemeClr val="tx1"/>
                  </a:solidFill>
                </a:rPr>
                <a:t>122</a:t>
              </a:r>
            </a:p>
            <a:p>
              <a:pPr algn="ctr">
                <a:defRPr/>
              </a:pPr>
              <a:endParaRPr lang="en-US" sz="1000" b="1" dirty="0">
                <a:solidFill>
                  <a:schemeClr val="tx1"/>
                </a:solidFill>
              </a:endParaRPr>
            </a:p>
            <a:p>
              <a:pPr algn="ctr">
                <a:defRPr/>
              </a:pPr>
              <a:r>
                <a:rPr lang="en-US" sz="1000" b="1" dirty="0">
                  <a:solidFill>
                    <a:schemeClr val="tx1"/>
                  </a:solidFill>
                </a:rPr>
                <a:t>#83847a</a:t>
              </a:r>
            </a:p>
          </p:txBody>
        </p:sp>
        <p:sp>
          <p:nvSpPr>
            <p:cNvPr id="11" name="Rectangle 10"/>
            <p:cNvSpPr/>
            <p:nvPr/>
          </p:nvSpPr>
          <p:spPr>
            <a:xfrm>
              <a:off x="4601633" y="2394599"/>
              <a:ext cx="745067" cy="558800"/>
            </a:xfrm>
            <a:prstGeom prst="rect">
              <a:avLst/>
            </a:prstGeom>
            <a:solidFill>
              <a:srgbClr val="DF1F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a:solidFill>
                    <a:schemeClr val="bg1"/>
                  </a:solidFill>
                </a:rPr>
                <a:t>223</a:t>
              </a:r>
            </a:p>
            <a:p>
              <a:pPr algn="ctr">
                <a:defRPr/>
              </a:pPr>
              <a:r>
                <a:rPr lang="en-US" sz="1000" b="1" dirty="0">
                  <a:solidFill>
                    <a:schemeClr val="bg1"/>
                  </a:solidFill>
                </a:rPr>
                <a:t>31</a:t>
              </a:r>
            </a:p>
            <a:p>
              <a:pPr algn="ctr">
                <a:defRPr/>
              </a:pPr>
              <a:r>
                <a:rPr lang="en-US" sz="1000" b="1" dirty="0">
                  <a:solidFill>
                    <a:schemeClr val="bg1"/>
                  </a:solidFill>
                </a:rPr>
                <a:t>46</a:t>
              </a:r>
            </a:p>
            <a:p>
              <a:pPr algn="ctr">
                <a:defRPr/>
              </a:pPr>
              <a:endParaRPr lang="en-US" sz="1000" b="1" dirty="0">
                <a:solidFill>
                  <a:schemeClr val="bg1"/>
                </a:solidFill>
              </a:endParaRPr>
            </a:p>
            <a:p>
              <a:pPr algn="ctr">
                <a:defRPr/>
              </a:pPr>
              <a:r>
                <a:rPr lang="en-US" sz="1000" b="1" dirty="0">
                  <a:solidFill>
                    <a:schemeClr val="bg1"/>
                  </a:solidFill>
                </a:rPr>
                <a:t>#ef4236</a:t>
              </a:r>
            </a:p>
          </p:txBody>
        </p:sp>
        <p:sp>
          <p:nvSpPr>
            <p:cNvPr id="12" name="Rectangle 11"/>
            <p:cNvSpPr/>
            <p:nvPr/>
          </p:nvSpPr>
          <p:spPr>
            <a:xfrm>
              <a:off x="5562601" y="2394599"/>
              <a:ext cx="745067" cy="558800"/>
            </a:xfrm>
            <a:prstGeom prst="rect">
              <a:avLst/>
            </a:prstGeom>
            <a:solidFill>
              <a:srgbClr val="6E87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a:solidFill>
                    <a:schemeClr val="tx1"/>
                  </a:solidFill>
                </a:rPr>
                <a:t>110</a:t>
              </a:r>
            </a:p>
            <a:p>
              <a:pPr algn="ctr">
                <a:defRPr/>
              </a:pPr>
              <a:r>
                <a:rPr lang="en-US" sz="1000" b="1" dirty="0">
                  <a:solidFill>
                    <a:schemeClr val="tx1"/>
                  </a:solidFill>
                </a:rPr>
                <a:t>135</a:t>
              </a:r>
            </a:p>
            <a:p>
              <a:pPr algn="ctr">
                <a:defRPr/>
              </a:pPr>
              <a:r>
                <a:rPr lang="en-US" sz="1000" b="1" dirty="0">
                  <a:solidFill>
                    <a:schemeClr val="tx1"/>
                  </a:solidFill>
                </a:rPr>
                <a:t>120</a:t>
              </a:r>
            </a:p>
            <a:p>
              <a:pPr algn="ctr">
                <a:defRPr/>
              </a:pPr>
              <a:endParaRPr lang="en-US" sz="1000" b="1" dirty="0">
                <a:solidFill>
                  <a:schemeClr val="tx1"/>
                </a:solidFill>
              </a:endParaRPr>
            </a:p>
            <a:p>
              <a:pPr algn="ctr">
                <a:defRPr/>
              </a:pPr>
              <a:r>
                <a:rPr lang="en-US" sz="1000" b="1" dirty="0">
                  <a:solidFill>
                    <a:schemeClr val="tx1"/>
                  </a:solidFill>
                </a:rPr>
                <a:t>#6f8779</a:t>
              </a:r>
            </a:p>
          </p:txBody>
        </p:sp>
        <p:sp>
          <p:nvSpPr>
            <p:cNvPr id="13" name="Rectangle 12"/>
            <p:cNvSpPr/>
            <p:nvPr/>
          </p:nvSpPr>
          <p:spPr>
            <a:xfrm>
              <a:off x="6523568" y="2394599"/>
              <a:ext cx="745067" cy="558800"/>
            </a:xfrm>
            <a:prstGeom prst="rect">
              <a:avLst/>
            </a:prstGeom>
            <a:solidFill>
              <a:srgbClr val="705C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a:solidFill>
                    <a:schemeClr val="bg1"/>
                  </a:solidFill>
                </a:rPr>
                <a:t>112</a:t>
              </a:r>
            </a:p>
            <a:p>
              <a:pPr algn="ctr">
                <a:defRPr/>
              </a:pPr>
              <a:r>
                <a:rPr lang="en-US" sz="1000" b="1" dirty="0">
                  <a:solidFill>
                    <a:schemeClr val="bg1"/>
                  </a:solidFill>
                </a:rPr>
                <a:t>92</a:t>
              </a:r>
            </a:p>
            <a:p>
              <a:pPr algn="ctr">
                <a:defRPr/>
              </a:pPr>
              <a:r>
                <a:rPr lang="en-US" sz="1000" b="1" dirty="0">
                  <a:solidFill>
                    <a:schemeClr val="bg1"/>
                  </a:solidFill>
                </a:rPr>
                <a:t>56</a:t>
              </a:r>
            </a:p>
            <a:p>
              <a:pPr algn="ctr">
                <a:defRPr/>
              </a:pPr>
              <a:endParaRPr lang="en-US" sz="1000" b="1" dirty="0">
                <a:solidFill>
                  <a:schemeClr val="bg1"/>
                </a:solidFill>
              </a:endParaRPr>
            </a:p>
            <a:p>
              <a:pPr algn="ctr">
                <a:defRPr/>
              </a:pPr>
              <a:r>
                <a:rPr lang="en-US" sz="1000" b="1" dirty="0">
                  <a:solidFill>
                    <a:schemeClr val="bg1"/>
                  </a:solidFill>
                </a:rPr>
                <a:t>#705d39</a:t>
              </a:r>
            </a:p>
          </p:txBody>
        </p:sp>
        <p:sp>
          <p:nvSpPr>
            <p:cNvPr id="14" name="Rectangle 13"/>
            <p:cNvSpPr/>
            <p:nvPr/>
          </p:nvSpPr>
          <p:spPr>
            <a:xfrm>
              <a:off x="7484533" y="2394599"/>
              <a:ext cx="745067" cy="558800"/>
            </a:xfrm>
            <a:prstGeom prst="rect">
              <a:avLst/>
            </a:prstGeom>
            <a:solidFill>
              <a:srgbClr val="3E668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a:solidFill>
                    <a:schemeClr val="bg1"/>
                  </a:solidFill>
                </a:rPr>
                <a:t>62</a:t>
              </a:r>
            </a:p>
            <a:p>
              <a:pPr algn="ctr">
                <a:defRPr/>
              </a:pPr>
              <a:r>
                <a:rPr lang="en-US" sz="1000" b="1" dirty="0">
                  <a:solidFill>
                    <a:schemeClr val="bg1"/>
                  </a:solidFill>
                </a:rPr>
                <a:t>102</a:t>
              </a:r>
            </a:p>
            <a:p>
              <a:pPr algn="ctr">
                <a:defRPr/>
              </a:pPr>
              <a:r>
                <a:rPr lang="en-US" sz="1000" b="1" dirty="0">
                  <a:solidFill>
                    <a:schemeClr val="bg1"/>
                  </a:solidFill>
                </a:rPr>
                <a:t>130</a:t>
              </a:r>
            </a:p>
            <a:p>
              <a:pPr algn="ctr">
                <a:defRPr/>
              </a:pPr>
              <a:endParaRPr lang="en-US" sz="1000" b="1" dirty="0">
                <a:solidFill>
                  <a:schemeClr val="bg1"/>
                </a:solidFill>
              </a:endParaRPr>
            </a:p>
            <a:p>
              <a:pPr algn="ctr">
                <a:defRPr/>
              </a:pPr>
              <a:r>
                <a:rPr lang="en-US" sz="1000" b="1" dirty="0">
                  <a:solidFill>
                    <a:schemeClr val="bg1"/>
                  </a:solidFill>
                </a:rPr>
                <a:t>#406782</a:t>
              </a:r>
            </a:p>
          </p:txBody>
        </p:sp>
        <p:sp>
          <p:nvSpPr>
            <p:cNvPr id="15" name="Rectangle 14"/>
            <p:cNvSpPr/>
            <p:nvPr/>
          </p:nvSpPr>
          <p:spPr>
            <a:xfrm>
              <a:off x="8445501" y="2394599"/>
              <a:ext cx="745067" cy="558800"/>
            </a:xfrm>
            <a:prstGeom prst="rect">
              <a:avLst/>
            </a:prstGeom>
            <a:solidFill>
              <a:srgbClr val="66383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a:solidFill>
                    <a:schemeClr val="bg1"/>
                  </a:solidFill>
                </a:rPr>
                <a:t>102</a:t>
              </a:r>
            </a:p>
            <a:p>
              <a:pPr algn="ctr">
                <a:defRPr/>
              </a:pPr>
              <a:r>
                <a:rPr lang="en-US" sz="1000" b="1" dirty="0">
                  <a:solidFill>
                    <a:schemeClr val="bg1"/>
                  </a:solidFill>
                </a:rPr>
                <a:t>56</a:t>
              </a:r>
            </a:p>
            <a:p>
              <a:pPr algn="ctr">
                <a:defRPr/>
              </a:pPr>
              <a:r>
                <a:rPr lang="en-US" sz="1000" b="1" dirty="0">
                  <a:solidFill>
                    <a:schemeClr val="bg1"/>
                  </a:solidFill>
                </a:rPr>
                <a:t>48</a:t>
              </a:r>
            </a:p>
            <a:p>
              <a:pPr algn="ctr">
                <a:defRPr/>
              </a:pPr>
              <a:endParaRPr lang="en-US" sz="1000" b="1" dirty="0">
                <a:solidFill>
                  <a:schemeClr val="bg1"/>
                </a:solidFill>
              </a:endParaRPr>
            </a:p>
            <a:p>
              <a:pPr algn="ctr">
                <a:defRPr/>
              </a:pPr>
              <a:r>
                <a:rPr lang="en-US" sz="1000" b="1" dirty="0">
                  <a:solidFill>
                    <a:schemeClr val="bg1"/>
                  </a:solidFill>
                </a:rPr>
                <a:t>#673931</a:t>
              </a:r>
            </a:p>
          </p:txBody>
        </p:sp>
        <p:sp>
          <p:nvSpPr>
            <p:cNvPr id="16" name="Rectangle 15"/>
            <p:cNvSpPr/>
            <p:nvPr/>
          </p:nvSpPr>
          <p:spPr>
            <a:xfrm>
              <a:off x="9406469" y="2394599"/>
              <a:ext cx="745067" cy="558800"/>
            </a:xfrm>
            <a:prstGeom prst="rect">
              <a:avLst/>
            </a:prstGeom>
            <a:solidFill>
              <a:srgbClr val="82786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a:solidFill>
                    <a:schemeClr val="bg1"/>
                  </a:solidFill>
                </a:rPr>
                <a:t>130</a:t>
              </a:r>
            </a:p>
            <a:p>
              <a:pPr algn="ctr">
                <a:defRPr/>
              </a:pPr>
              <a:r>
                <a:rPr lang="en-US" sz="1000" b="1" dirty="0">
                  <a:solidFill>
                    <a:schemeClr val="bg1"/>
                  </a:solidFill>
                </a:rPr>
                <a:t>120</a:t>
              </a:r>
            </a:p>
            <a:p>
              <a:pPr algn="ctr">
                <a:defRPr/>
              </a:pPr>
              <a:r>
                <a:rPr lang="en-US" sz="1000" b="1" dirty="0">
                  <a:solidFill>
                    <a:schemeClr val="bg1"/>
                  </a:solidFill>
                </a:rPr>
                <a:t>111</a:t>
              </a:r>
            </a:p>
            <a:p>
              <a:pPr algn="ctr">
                <a:defRPr/>
              </a:pPr>
              <a:endParaRPr lang="en-US" sz="1000" b="1" dirty="0">
                <a:solidFill>
                  <a:schemeClr val="bg1"/>
                </a:solidFill>
              </a:endParaRPr>
            </a:p>
            <a:p>
              <a:pPr algn="ctr">
                <a:defRPr/>
              </a:pPr>
              <a:r>
                <a:rPr lang="en-US" sz="1000" b="1" dirty="0">
                  <a:solidFill>
                    <a:schemeClr val="bg1"/>
                  </a:solidFill>
                </a:rPr>
                <a:t>#837970</a:t>
              </a:r>
            </a:p>
          </p:txBody>
        </p:sp>
        <p:sp>
          <p:nvSpPr>
            <p:cNvPr id="17" name="Rectangle 16"/>
            <p:cNvSpPr/>
            <p:nvPr/>
          </p:nvSpPr>
          <p:spPr>
            <a:xfrm>
              <a:off x="1718733" y="1707600"/>
              <a:ext cx="745067" cy="5588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a:solidFill>
                    <a:schemeClr val="tx1"/>
                  </a:solidFill>
                </a:rPr>
                <a:t>237</a:t>
              </a:r>
            </a:p>
            <a:p>
              <a:pPr algn="ctr">
                <a:defRPr/>
              </a:pPr>
              <a:r>
                <a:rPr lang="en-US" sz="1000" b="1" dirty="0">
                  <a:solidFill>
                    <a:schemeClr val="tx1"/>
                  </a:solidFill>
                </a:rPr>
                <a:t>237</a:t>
              </a:r>
            </a:p>
            <a:p>
              <a:pPr algn="ctr">
                <a:defRPr/>
              </a:pPr>
              <a:r>
                <a:rPr lang="en-US" sz="1000" b="1" dirty="0">
                  <a:solidFill>
                    <a:schemeClr val="tx1"/>
                  </a:solidFill>
                </a:rPr>
                <a:t>237</a:t>
              </a:r>
            </a:p>
            <a:p>
              <a:pPr algn="ctr">
                <a:defRPr/>
              </a:pPr>
              <a:endParaRPr lang="en-US" sz="1000" b="1" dirty="0">
                <a:solidFill>
                  <a:schemeClr val="tx1"/>
                </a:solidFill>
              </a:endParaRPr>
            </a:p>
            <a:p>
              <a:pPr algn="ctr">
                <a:defRPr/>
              </a:pPr>
              <a:r>
                <a:rPr lang="en-US" sz="1000" b="1" dirty="0">
                  <a:solidFill>
                    <a:schemeClr val="tx1"/>
                  </a:solidFill>
                </a:rPr>
                <a:t>#</a:t>
              </a:r>
              <a:r>
                <a:rPr lang="en-US" sz="1000" b="1" dirty="0" err="1">
                  <a:solidFill>
                    <a:schemeClr val="tx1"/>
                  </a:solidFill>
                </a:rPr>
                <a:t>ededed</a:t>
              </a:r>
              <a:endParaRPr lang="en-US" sz="1000" b="1" dirty="0">
                <a:solidFill>
                  <a:schemeClr val="tx1"/>
                </a:solidFill>
              </a:endParaRPr>
            </a:p>
          </p:txBody>
        </p:sp>
        <p:sp>
          <p:nvSpPr>
            <p:cNvPr id="18" name="Rectangle 17"/>
            <p:cNvSpPr/>
            <p:nvPr/>
          </p:nvSpPr>
          <p:spPr>
            <a:xfrm>
              <a:off x="5562601" y="1707600"/>
              <a:ext cx="745067" cy="558800"/>
            </a:xfrm>
            <a:prstGeom prst="rect">
              <a:avLst/>
            </a:prstGeom>
            <a:solidFill>
              <a:srgbClr val="50771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a:solidFill>
                    <a:schemeClr val="bg1"/>
                  </a:solidFill>
                </a:rPr>
                <a:t>80</a:t>
              </a:r>
            </a:p>
            <a:p>
              <a:pPr algn="ctr">
                <a:defRPr/>
              </a:pPr>
              <a:r>
                <a:rPr lang="en-US" sz="1000" b="1" dirty="0">
                  <a:solidFill>
                    <a:schemeClr val="bg1"/>
                  </a:solidFill>
                </a:rPr>
                <a:t>119</a:t>
              </a:r>
            </a:p>
            <a:p>
              <a:pPr algn="ctr">
                <a:defRPr/>
              </a:pPr>
              <a:r>
                <a:rPr lang="en-US" sz="1000" b="1" dirty="0">
                  <a:solidFill>
                    <a:schemeClr val="bg1"/>
                  </a:solidFill>
                </a:rPr>
                <a:t>27</a:t>
              </a:r>
            </a:p>
            <a:p>
              <a:pPr algn="ctr">
                <a:defRPr/>
              </a:pPr>
              <a:endParaRPr lang="en-US" sz="1000" b="1" dirty="0">
                <a:solidFill>
                  <a:schemeClr val="bg1"/>
                </a:solidFill>
              </a:endParaRPr>
            </a:p>
            <a:p>
              <a:pPr algn="ctr">
                <a:defRPr/>
              </a:pPr>
              <a:r>
                <a:rPr lang="en-US" sz="1000" b="1" dirty="0">
                  <a:solidFill>
                    <a:schemeClr val="bg1"/>
                  </a:solidFill>
                </a:rPr>
                <a:t>#517837</a:t>
              </a:r>
            </a:p>
          </p:txBody>
        </p:sp>
        <p:sp>
          <p:nvSpPr>
            <p:cNvPr id="19" name="Rectangle 18"/>
            <p:cNvSpPr/>
            <p:nvPr/>
          </p:nvSpPr>
          <p:spPr>
            <a:xfrm>
              <a:off x="6523568" y="1707600"/>
              <a:ext cx="745067" cy="558800"/>
            </a:xfrm>
            <a:prstGeom prst="rect">
              <a:avLst/>
            </a:prstGeom>
            <a:solidFill>
              <a:srgbClr val="FCAE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a:solidFill>
                    <a:schemeClr val="tx1"/>
                  </a:solidFill>
                </a:rPr>
                <a:t>252</a:t>
              </a:r>
            </a:p>
            <a:p>
              <a:pPr algn="ctr">
                <a:defRPr/>
              </a:pPr>
              <a:r>
                <a:rPr lang="en-US" sz="1000" b="1" dirty="0">
                  <a:solidFill>
                    <a:schemeClr val="tx1"/>
                  </a:solidFill>
                </a:rPr>
                <a:t>174</a:t>
              </a:r>
            </a:p>
            <a:p>
              <a:pPr algn="ctr">
                <a:defRPr/>
              </a:pPr>
              <a:r>
                <a:rPr lang="en-US" sz="1000" b="1" dirty="0">
                  <a:solidFill>
                    <a:schemeClr val="tx1"/>
                  </a:solidFill>
                </a:rPr>
                <a:t>59</a:t>
              </a:r>
            </a:p>
            <a:p>
              <a:pPr algn="ctr">
                <a:defRPr/>
              </a:pPr>
              <a:endParaRPr lang="en-US" sz="1000" b="1" dirty="0">
                <a:solidFill>
                  <a:schemeClr val="tx1"/>
                </a:solidFill>
              </a:endParaRPr>
            </a:p>
            <a:p>
              <a:pPr algn="ctr">
                <a:defRPr/>
              </a:pPr>
              <a:r>
                <a:rPr lang="en-US" sz="1000" b="1" dirty="0">
                  <a:solidFill>
                    <a:schemeClr val="tx1"/>
                  </a:solidFill>
                </a:rPr>
                <a:t>#fbae3d</a:t>
              </a:r>
            </a:p>
          </p:txBody>
        </p:sp>
        <p:sp>
          <p:nvSpPr>
            <p:cNvPr id="20" name="Rectangle 19"/>
            <p:cNvSpPr/>
            <p:nvPr/>
          </p:nvSpPr>
          <p:spPr>
            <a:xfrm>
              <a:off x="7484533" y="1707600"/>
              <a:ext cx="745067" cy="558800"/>
            </a:xfrm>
            <a:prstGeom prst="rect">
              <a:avLst/>
            </a:prstGeom>
            <a:solidFill>
              <a:srgbClr val="53247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000" b="1" dirty="0">
                  <a:solidFill>
                    <a:schemeClr val="bg1"/>
                  </a:solidFill>
                </a:rPr>
                <a:t>83</a:t>
              </a:r>
            </a:p>
            <a:p>
              <a:pPr algn="ctr">
                <a:defRPr/>
              </a:pPr>
              <a:r>
                <a:rPr lang="en-US" sz="1000" b="1" dirty="0">
                  <a:solidFill>
                    <a:schemeClr val="bg1"/>
                  </a:solidFill>
                </a:rPr>
                <a:t>36</a:t>
              </a:r>
            </a:p>
            <a:p>
              <a:pPr algn="ctr">
                <a:defRPr/>
              </a:pPr>
              <a:r>
                <a:rPr lang="en-US" sz="1000" b="1" dirty="0">
                  <a:solidFill>
                    <a:schemeClr val="bg1"/>
                  </a:solidFill>
                </a:rPr>
                <a:t>118</a:t>
              </a:r>
            </a:p>
            <a:p>
              <a:pPr algn="ctr">
                <a:defRPr/>
              </a:pPr>
              <a:endParaRPr lang="en-US" sz="1000" b="1" dirty="0">
                <a:solidFill>
                  <a:schemeClr val="bg1"/>
                </a:solidFill>
              </a:endParaRPr>
            </a:p>
            <a:p>
              <a:pPr algn="ctr">
                <a:defRPr/>
              </a:pPr>
              <a:r>
                <a:rPr lang="en-US" sz="1000" b="1" dirty="0">
                  <a:solidFill>
                    <a:schemeClr val="bg1"/>
                  </a:solidFill>
                </a:rPr>
                <a:t>#542a76</a:t>
              </a:r>
            </a:p>
          </p:txBody>
        </p:sp>
      </p:grpSp>
    </p:spTree>
    <p:extLst>
      <p:ext uri="{BB962C8B-B14F-4D97-AF65-F5344CB8AC3E}">
        <p14:creationId xmlns:p14="http://schemas.microsoft.com/office/powerpoint/2010/main" val="3981107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 2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3"/>
          <p:cNvSpPr>
            <a:spLocks noGrp="1"/>
          </p:cNvSpPr>
          <p:nvPr>
            <p:ph sz="quarter" idx="10"/>
          </p:nvPr>
        </p:nvSpPr>
        <p:spPr>
          <a:xfrm>
            <a:off x="266700" y="1028700"/>
            <a:ext cx="11658600" cy="5600700"/>
          </a:xfrm>
        </p:spPr>
        <p:txBody>
          <a:bodyPr numCol="2"/>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17883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 3 Column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9" name="Content Placeholder 3"/>
          <p:cNvSpPr>
            <a:spLocks noGrp="1"/>
          </p:cNvSpPr>
          <p:nvPr>
            <p:ph sz="quarter" idx="12"/>
          </p:nvPr>
        </p:nvSpPr>
        <p:spPr>
          <a:xfrm>
            <a:off x="266700" y="1028700"/>
            <a:ext cx="11658600" cy="5600700"/>
          </a:xfrm>
        </p:spPr>
        <p:txBody>
          <a:bodyPr numCol="3"/>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27832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Picture with Caption">
    <p:spTree>
      <p:nvGrpSpPr>
        <p:cNvPr id="1" name=""/>
        <p:cNvGrpSpPr/>
        <p:nvPr/>
      </p:nvGrpSpPr>
      <p:grpSpPr>
        <a:xfrm>
          <a:off x="0" y="0"/>
          <a:ext cx="0" cy="0"/>
          <a:chOff x="0" y="0"/>
          <a:chExt cx="0" cy="0"/>
        </a:xfrm>
      </p:grpSpPr>
      <p:sp>
        <p:nvSpPr>
          <p:cNvPr id="21" name="Text Placeholder 2"/>
          <p:cNvSpPr>
            <a:spLocks noGrp="1"/>
          </p:cNvSpPr>
          <p:nvPr>
            <p:ph idx="1"/>
          </p:nvPr>
        </p:nvSpPr>
        <p:spPr bwMode="auto">
          <a:xfrm>
            <a:off x="266700" y="6191111"/>
            <a:ext cx="11658600" cy="438297"/>
          </a:xfrm>
          <a:prstGeom prst="rect">
            <a:avLst/>
          </a:prstGeom>
          <a:noFill/>
          <a:ln w="9525">
            <a:noFill/>
            <a:miter lim="800000"/>
            <a:headEnd/>
            <a:tailEnd/>
          </a:ln>
        </p:spPr>
        <p:txBody>
          <a:bodyPr lIns="91440" tIns="0" numCol="1"/>
          <a:lstStyle>
            <a:lvl1pPr marL="0" indent="0">
              <a:buNone/>
              <a:defRPr sz="900">
                <a:solidFill>
                  <a:schemeClr val="tx1">
                    <a:lumMod val="75000"/>
                    <a:lumOff val="25000"/>
                  </a:schemeClr>
                </a:solidFill>
              </a:defRPr>
            </a:lvl1pPr>
            <a:lvl2pPr>
              <a:defRPr sz="1351">
                <a:solidFill>
                  <a:srgbClr val="83847A"/>
                </a:solidFill>
              </a:defRPr>
            </a:lvl2pPr>
            <a:lvl3pPr>
              <a:defRPr sz="1125">
                <a:solidFill>
                  <a:srgbClr val="83847A"/>
                </a:solidFill>
              </a:defRPr>
            </a:lvl3pPr>
            <a:lvl4pPr>
              <a:defRPr sz="1125">
                <a:solidFill>
                  <a:srgbClr val="83847A"/>
                </a:solidFill>
              </a:defRPr>
            </a:lvl4pPr>
            <a:lvl5pPr>
              <a:defRPr sz="1125">
                <a:solidFill>
                  <a:srgbClr val="83847A"/>
                </a:solidFill>
              </a:defRPr>
            </a:lvl5pPr>
          </a:lstStyle>
          <a:p>
            <a:pPr lvl="0"/>
            <a:r>
              <a:rPr lang="en-US" noProof="0" dirty="0"/>
              <a:t>Click to edit Master text styles</a:t>
            </a:r>
          </a:p>
        </p:txBody>
      </p:sp>
      <p:sp>
        <p:nvSpPr>
          <p:cNvPr id="4" name="Title 3"/>
          <p:cNvSpPr>
            <a:spLocks noGrp="1"/>
          </p:cNvSpPr>
          <p:nvPr>
            <p:ph type="title"/>
          </p:nvPr>
        </p:nvSpPr>
        <p:spPr/>
        <p:txBody>
          <a:bodyPr/>
          <a:lstStyle/>
          <a:p>
            <a:r>
              <a:rPr lang="en-US"/>
              <a:t>Click to edit Master title style</a:t>
            </a:r>
          </a:p>
        </p:txBody>
      </p:sp>
      <p:sp>
        <p:nvSpPr>
          <p:cNvPr id="10" name="Content Placeholder 3"/>
          <p:cNvSpPr>
            <a:spLocks noGrp="1"/>
          </p:cNvSpPr>
          <p:nvPr>
            <p:ph sz="quarter" idx="12"/>
          </p:nvPr>
        </p:nvSpPr>
        <p:spPr>
          <a:xfrm>
            <a:off x="266700" y="1028707"/>
            <a:ext cx="11658600" cy="508634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94581417"/>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ull Picture with Title">
    <p:bg>
      <p:bgPr>
        <a:solidFill>
          <a:schemeClr val="tx2"/>
        </a:solidFill>
        <a:effectLst/>
      </p:bgPr>
    </p:bg>
    <p:spTree>
      <p:nvGrpSpPr>
        <p:cNvPr id="1" name=""/>
        <p:cNvGrpSpPr/>
        <p:nvPr/>
      </p:nvGrpSpPr>
      <p:grpSpPr>
        <a:xfrm>
          <a:off x="0" y="0"/>
          <a:ext cx="0" cy="0"/>
          <a:chOff x="0" y="0"/>
          <a:chExt cx="0" cy="0"/>
        </a:xfrm>
      </p:grpSpPr>
      <p:sp>
        <p:nvSpPr>
          <p:cNvPr id="9" name="Content Placeholder 3"/>
          <p:cNvSpPr>
            <a:spLocks noGrp="1"/>
          </p:cNvSpPr>
          <p:nvPr>
            <p:ph sz="quarter" idx="12"/>
          </p:nvPr>
        </p:nvSpPr>
        <p:spPr>
          <a:xfrm>
            <a:off x="0" y="0"/>
            <a:ext cx="12192000" cy="6858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0" name="Text Box 14"/>
          <p:cNvSpPr txBox="1">
            <a:spLocks noChangeArrowheads="1"/>
          </p:cNvSpPr>
          <p:nvPr userDrawn="1"/>
        </p:nvSpPr>
        <p:spPr bwMode="auto">
          <a:xfrm>
            <a:off x="11153776"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dirty="0"/>
          </a:p>
        </p:txBody>
      </p:sp>
    </p:spTree>
    <p:extLst>
      <p:ext uri="{BB962C8B-B14F-4D97-AF65-F5344CB8AC3E}">
        <p14:creationId xmlns:p14="http://schemas.microsoft.com/office/powerpoint/2010/main" val="2152595285"/>
      </p:ext>
    </p:extLst>
  </p:cSld>
  <p:clrMapOvr>
    <a:masterClrMapping/>
  </p:clrMapOvr>
  <p:extLst mod="1">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 2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5" y="1028700"/>
            <a:ext cx="5721407"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
        <p:nvSpPr>
          <p:cNvPr id="11" name="Content Placeholder 2"/>
          <p:cNvSpPr>
            <a:spLocks noGrp="1"/>
          </p:cNvSpPr>
          <p:nvPr>
            <p:ph sz="quarter" idx="19"/>
          </p:nvPr>
        </p:nvSpPr>
        <p:spPr>
          <a:xfrm>
            <a:off x="6203898" y="1028700"/>
            <a:ext cx="5721407"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63625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 Sub-Head 2 Sections">
    <p:spTree>
      <p:nvGrpSpPr>
        <p:cNvPr id="1" name=""/>
        <p:cNvGrpSpPr/>
        <p:nvPr/>
      </p:nvGrpSpPr>
      <p:grpSpPr>
        <a:xfrm>
          <a:off x="0" y="0"/>
          <a:ext cx="0" cy="0"/>
          <a:chOff x="0" y="0"/>
          <a:chExt cx="0" cy="0"/>
        </a:xfrm>
      </p:grpSpPr>
      <p:sp>
        <p:nvSpPr>
          <p:cNvPr id="9" name="Text Placeholder 3"/>
          <p:cNvSpPr>
            <a:spLocks noGrp="1"/>
          </p:cNvSpPr>
          <p:nvPr>
            <p:ph type="body" sz="quarter" idx="13"/>
          </p:nvPr>
        </p:nvSpPr>
        <p:spPr>
          <a:xfrm>
            <a:off x="266703" y="1028708"/>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dirty="0"/>
              <a:t>Click to edit Master title style</a:t>
            </a:r>
          </a:p>
        </p:txBody>
      </p:sp>
      <p:sp>
        <p:nvSpPr>
          <p:cNvPr id="13" name="Content Placeholder 2"/>
          <p:cNvSpPr>
            <a:spLocks noGrp="1"/>
          </p:cNvSpPr>
          <p:nvPr>
            <p:ph sz="quarter" idx="16"/>
          </p:nvPr>
        </p:nvSpPr>
        <p:spPr>
          <a:xfrm>
            <a:off x="266705" y="1743083"/>
            <a:ext cx="5721407"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sz="quarter" idx="19"/>
          </p:nvPr>
        </p:nvSpPr>
        <p:spPr>
          <a:xfrm>
            <a:off x="6203898" y="1743083"/>
            <a:ext cx="5721407" cy="4886325"/>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3"/>
          <p:cNvSpPr>
            <a:spLocks noGrp="1"/>
          </p:cNvSpPr>
          <p:nvPr>
            <p:ph type="body" sz="quarter" idx="20"/>
          </p:nvPr>
        </p:nvSpPr>
        <p:spPr>
          <a:xfrm>
            <a:off x="6205731" y="1028708"/>
            <a:ext cx="5719572" cy="666241"/>
          </a:xfrm>
        </p:spPr>
        <p:txBody>
          <a:bodyPr bIns="0" anchor="b"/>
          <a:lstStyle>
            <a:lvl1pPr>
              <a:defRPr sz="1500">
                <a:solidFill>
                  <a:schemeClr val="tx1">
                    <a:lumMod val="75000"/>
                    <a:lumOff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32858322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 2 Odd Sections">
    <p:spTree>
      <p:nvGrpSpPr>
        <p:cNvPr id="1" name=""/>
        <p:cNvGrpSpPr/>
        <p:nvPr/>
      </p:nvGrpSpPr>
      <p:grpSpPr>
        <a:xfrm>
          <a:off x="0" y="0"/>
          <a:ext cx="0" cy="0"/>
          <a:chOff x="0" y="0"/>
          <a:chExt cx="0" cy="0"/>
        </a:xfrm>
      </p:grpSpPr>
      <p:sp>
        <p:nvSpPr>
          <p:cNvPr id="3" name="Content Placeholder 2"/>
          <p:cNvSpPr>
            <a:spLocks noGrp="1"/>
          </p:cNvSpPr>
          <p:nvPr>
            <p:ph sz="quarter" idx="15"/>
          </p:nvPr>
        </p:nvSpPr>
        <p:spPr>
          <a:xfrm>
            <a:off x="266705" y="1028700"/>
            <a:ext cx="377931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sz="quarter" idx="16"/>
          </p:nvPr>
        </p:nvSpPr>
        <p:spPr>
          <a:xfrm>
            <a:off x="4256416" y="1028700"/>
            <a:ext cx="7668889" cy="5600700"/>
          </a:xfrm>
        </p:spPr>
        <p:txBody>
          <a:bodyPr/>
          <a:lstStyle>
            <a:lvl1pPr>
              <a:defRPr sz="1200">
                <a:solidFill>
                  <a:schemeClr val="tx1">
                    <a:lumMod val="75000"/>
                    <a:lumOff val="25000"/>
                  </a:schemeClr>
                </a:solidFill>
              </a:defRPr>
            </a:lvl1pPr>
            <a:lvl2pPr>
              <a:defRPr sz="1200">
                <a:solidFill>
                  <a:schemeClr val="tx1">
                    <a:lumMod val="75000"/>
                    <a:lumOff val="25000"/>
                  </a:schemeClr>
                </a:solidFill>
              </a:defRPr>
            </a:lvl2pPr>
            <a:lvl3pPr>
              <a:defRPr sz="1200">
                <a:solidFill>
                  <a:schemeClr val="tx1">
                    <a:lumMod val="75000"/>
                    <a:lumOff val="25000"/>
                  </a:schemeClr>
                </a:solidFill>
              </a:defRPr>
            </a:lvl3pPr>
            <a:lvl4pPr>
              <a:defRPr sz="1200">
                <a:solidFill>
                  <a:schemeClr val="tx1">
                    <a:lumMod val="75000"/>
                    <a:lumOff val="25000"/>
                  </a:schemeClr>
                </a:solidFill>
              </a:defRPr>
            </a:lvl4pPr>
            <a:lvl5pPr>
              <a:defRPr sz="12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725615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 Id="rId30"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lumMod val="60000"/>
            <a:lumOff val="40000"/>
          </a:schemeClr>
        </a:solidFill>
        <a:effectLst/>
      </p:bgPr>
    </p:bg>
    <p:spTree>
      <p:nvGrpSpPr>
        <p:cNvPr id="1" name=""/>
        <p:cNvGrpSpPr/>
        <p:nvPr/>
      </p:nvGrpSpPr>
      <p:grpSpPr>
        <a:xfrm>
          <a:off x="0" y="0"/>
          <a:ext cx="0" cy="0"/>
          <a:chOff x="0" y="0"/>
          <a:chExt cx="0" cy="0"/>
        </a:xfrm>
      </p:grpSpPr>
      <p:sp>
        <p:nvSpPr>
          <p:cNvPr id="11" name="Rounded Rectangle 10"/>
          <p:cNvSpPr/>
          <p:nvPr/>
        </p:nvSpPr>
        <p:spPr>
          <a:xfrm>
            <a:off x="66677" y="38099"/>
            <a:ext cx="12058651" cy="6791326"/>
          </a:xfrm>
          <a:prstGeom prst="roundRect">
            <a:avLst>
              <a:gd name="adj" fmla="val 2258"/>
            </a:avLst>
          </a:prstGeom>
          <a:solidFill>
            <a:srgbClr val="FFFFFF"/>
          </a:solidFill>
          <a:ln w="5715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900" dirty="0"/>
          </a:p>
        </p:txBody>
      </p:sp>
      <p:pic>
        <p:nvPicPr>
          <p:cNvPr id="5" name="Picture 4"/>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285756" y="256443"/>
            <a:ext cx="496209" cy="653036"/>
          </a:xfrm>
          <a:prstGeom prst="rect">
            <a:avLst/>
          </a:prstGeom>
        </p:spPr>
      </p:pic>
      <p:sp>
        <p:nvSpPr>
          <p:cNvPr id="4099" name="Title Placeholder 1"/>
          <p:cNvSpPr>
            <a:spLocks noGrp="1"/>
          </p:cNvSpPr>
          <p:nvPr>
            <p:ph type="title"/>
          </p:nvPr>
        </p:nvSpPr>
        <p:spPr bwMode="auto">
          <a:xfrm>
            <a:off x="954860" y="128983"/>
            <a:ext cx="10185088" cy="78541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
        <p:nvSpPr>
          <p:cNvPr id="1030"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33" name="Picture 6"/>
          <p:cNvPicPr>
            <a:picLocks noChangeAspect="1"/>
          </p:cNvPicPr>
          <p:nvPr/>
        </p:nvPicPr>
        <p:blipFill>
          <a:blip r:embed="rId29"/>
          <a:srcRect/>
          <a:stretch>
            <a:fillRect/>
          </a:stretch>
        </p:blipFill>
        <p:spPr bwMode="auto">
          <a:xfrm>
            <a:off x="6079067" y="3416317"/>
            <a:ext cx="25400" cy="3175"/>
          </a:xfrm>
          <a:prstGeom prst="rect">
            <a:avLst/>
          </a:prstGeom>
          <a:noFill/>
          <a:ln w="9525">
            <a:noFill/>
            <a:miter lim="800000"/>
            <a:headEnd/>
            <a:tailEnd/>
          </a:ln>
        </p:spPr>
      </p:pic>
      <p:sp>
        <p:nvSpPr>
          <p:cNvPr id="12" name="Text Box 14"/>
          <p:cNvSpPr txBox="1">
            <a:spLocks noChangeArrowheads="1"/>
          </p:cNvSpPr>
          <p:nvPr userDrawn="1"/>
        </p:nvSpPr>
        <p:spPr bwMode="auto">
          <a:xfrm>
            <a:off x="11153776"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dirty="0"/>
          </a:p>
        </p:txBody>
      </p:sp>
      <p:pic>
        <p:nvPicPr>
          <p:cNvPr id="3" name="Picture 2"/>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11266546" y="334044"/>
            <a:ext cx="727585" cy="497851"/>
          </a:xfrm>
          <a:prstGeom prst="rect">
            <a:avLst/>
          </a:prstGeom>
        </p:spPr>
      </p:pic>
      <p:sp>
        <p:nvSpPr>
          <p:cNvPr id="6" name="Footer Placeholder 5"/>
          <p:cNvSpPr>
            <a:spLocks noGrp="1"/>
          </p:cNvSpPr>
          <p:nvPr>
            <p:ph type="ftr" sz="quarter" idx="3"/>
          </p:nvPr>
        </p:nvSpPr>
        <p:spPr>
          <a:xfrm>
            <a:off x="276225" y="6640512"/>
            <a:ext cx="4114800" cy="182880"/>
          </a:xfrm>
          <a:prstGeom prst="rect">
            <a:avLst/>
          </a:prstGeom>
        </p:spPr>
        <p:txBody>
          <a:bodyPr vert="horz" lIns="91440" tIns="45720" rIns="91440" bIns="45720" rtlCol="0" anchor="ctr"/>
          <a:lstStyle>
            <a:lvl1pPr algn="l">
              <a:defRPr sz="800">
                <a:solidFill>
                  <a:schemeClr val="tx1">
                    <a:tint val="75000"/>
                  </a:schemeClr>
                </a:solidFill>
              </a:defRPr>
            </a:lvl1pPr>
          </a:lstStyle>
          <a:p>
            <a:endParaRPr lang="en-US" dirty="0"/>
          </a:p>
        </p:txBody>
      </p:sp>
      <p:sp>
        <p:nvSpPr>
          <p:cNvPr id="7"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0D5B6B94-6F19-4E2B-82A4-E3780F0317F0}" type="datetimeFigureOut">
              <a:rPr lang="en-US" smtClean="0"/>
              <a:pPr/>
              <a:t>4/15/2019</a:t>
            </a:fld>
            <a:endParaRPr lang="en-US" dirty="0"/>
          </a:p>
        </p:txBody>
      </p:sp>
    </p:spTree>
    <p:extLst>
      <p:ext uri="{BB962C8B-B14F-4D97-AF65-F5344CB8AC3E}">
        <p14:creationId xmlns:p14="http://schemas.microsoft.com/office/powerpoint/2010/main" val="1369296369"/>
      </p:ext>
    </p:extLst>
  </p:cSld>
  <p:clrMap bg1="lt1" tx1="dk1" bg2="lt2" tx2="dk2" accent1="accent1" accent2="accent2" accent3="accent3" accent4="accent4" accent5="accent5" accent6="accent6" hlink="hlink" folHlink="folHlink"/>
  <p:sldLayoutIdLst>
    <p:sldLayoutId id="2147483680" r:id="rId1"/>
    <p:sldLayoutId id="2147483726" r:id="rId2"/>
    <p:sldLayoutId id="2147483681" r:id="rId3"/>
    <p:sldLayoutId id="2147483682" r:id="rId4"/>
    <p:sldLayoutId id="2147483707" r:id="rId5"/>
    <p:sldLayoutId id="2147483708" r:id="rId6"/>
    <p:sldLayoutId id="2147483687" r:id="rId7"/>
    <p:sldLayoutId id="2147483688" r:id="rId8"/>
    <p:sldLayoutId id="2147483689" r:id="rId9"/>
    <p:sldLayoutId id="2147483690" r:id="rId10"/>
    <p:sldLayoutId id="2147483691" r:id="rId11"/>
    <p:sldLayoutId id="2147483697" r:id="rId12"/>
    <p:sldLayoutId id="2147483698" r:id="rId13"/>
    <p:sldLayoutId id="2147483709" r:id="rId14"/>
    <p:sldLayoutId id="2147483699" r:id="rId15"/>
    <p:sldLayoutId id="2147483701" r:id="rId16"/>
    <p:sldLayoutId id="2147483710" r:id="rId17"/>
    <p:sldLayoutId id="2147483702" r:id="rId18"/>
    <p:sldLayoutId id="2147483703" r:id="rId19"/>
    <p:sldLayoutId id="2147483704" r:id="rId20"/>
    <p:sldLayoutId id="2147483705" r:id="rId21"/>
    <p:sldLayoutId id="2147483711" r:id="rId22"/>
    <p:sldLayoutId id="2147483712" r:id="rId23"/>
    <p:sldLayoutId id="2147483713" r:id="rId24"/>
    <p:sldLayoutId id="2147483714" r:id="rId25"/>
    <p:sldLayoutId id="2147483727" r:id="rId26"/>
  </p:sldLayoutIdLst>
  <p:hf hdr="0" dt="0"/>
  <p:txStyles>
    <p:titleStyle>
      <a:lvl1pPr algn="l" rtl="0" eaLnBrk="1" fontAlgn="base" hangingPunct="1">
        <a:spcBef>
          <a:spcPct val="0"/>
        </a:spcBef>
        <a:spcAft>
          <a:spcPct val="0"/>
        </a:spcAft>
        <a:defRPr sz="32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1"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1"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1"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1" b="1">
          <a:solidFill>
            <a:srgbClr val="978473"/>
          </a:solidFill>
          <a:latin typeface="Arial" charset="0"/>
          <a:ea typeface="ＭＳ Ｐゴシック" charset="0"/>
          <a:cs typeface="Arial" charset="0"/>
        </a:defRPr>
      </a:lvl5pPr>
      <a:lvl6pPr marL="257168" algn="l" rtl="0" eaLnBrk="1" fontAlgn="base" hangingPunct="1">
        <a:spcBef>
          <a:spcPct val="0"/>
        </a:spcBef>
        <a:spcAft>
          <a:spcPct val="0"/>
        </a:spcAft>
        <a:defRPr sz="2475">
          <a:solidFill>
            <a:schemeClr val="tx1"/>
          </a:solidFill>
          <a:latin typeface="Arial" charset="0"/>
          <a:cs typeface="Arial" charset="0"/>
        </a:defRPr>
      </a:lvl6pPr>
      <a:lvl7pPr marL="514338" algn="l" rtl="0" eaLnBrk="1" fontAlgn="base" hangingPunct="1">
        <a:spcBef>
          <a:spcPct val="0"/>
        </a:spcBef>
        <a:spcAft>
          <a:spcPct val="0"/>
        </a:spcAft>
        <a:defRPr sz="2475">
          <a:solidFill>
            <a:schemeClr val="tx1"/>
          </a:solidFill>
          <a:latin typeface="Arial" charset="0"/>
          <a:cs typeface="Arial" charset="0"/>
        </a:defRPr>
      </a:lvl7pPr>
      <a:lvl8pPr marL="771506" algn="l" rtl="0" eaLnBrk="1" fontAlgn="base" hangingPunct="1">
        <a:spcBef>
          <a:spcPct val="0"/>
        </a:spcBef>
        <a:spcAft>
          <a:spcPct val="0"/>
        </a:spcAft>
        <a:defRPr sz="2475">
          <a:solidFill>
            <a:schemeClr val="tx1"/>
          </a:solidFill>
          <a:latin typeface="Arial" charset="0"/>
          <a:cs typeface="Arial" charset="0"/>
        </a:defRPr>
      </a:lvl8pPr>
      <a:lvl9pPr marL="1028674"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0"/>
        </a:spcBef>
        <a:spcAft>
          <a:spcPct val="0"/>
        </a:spcAft>
        <a:buFont typeface="Arial" pitchFamily="34" charset="0"/>
        <a:defRPr sz="2100" kern="1200">
          <a:solidFill>
            <a:schemeClr val="tx1">
              <a:lumMod val="75000"/>
              <a:lumOff val="25000"/>
            </a:schemeClr>
          </a:solidFill>
          <a:latin typeface="Arial" pitchFamily="34" charset="0"/>
          <a:ea typeface="ＭＳ Ｐゴシック" charset="0"/>
          <a:cs typeface="Arial" pitchFamily="34" charset="0"/>
        </a:defRPr>
      </a:lvl1pPr>
      <a:lvl2pPr marL="227008" indent="-227008" algn="l" rtl="0" eaLnBrk="1" fontAlgn="base" hangingPunct="1">
        <a:spcBef>
          <a:spcPts val="0"/>
        </a:spcBef>
        <a:spcAft>
          <a:spcPct val="0"/>
        </a:spcAft>
        <a:buFont typeface="Arial" pitchFamily="34" charset="0"/>
        <a:buChar char="–"/>
        <a:defRPr sz="2100" kern="1200">
          <a:solidFill>
            <a:schemeClr val="tx1">
              <a:lumMod val="75000"/>
              <a:lumOff val="25000"/>
            </a:schemeClr>
          </a:solidFill>
          <a:latin typeface="Arial" pitchFamily="34" charset="0"/>
          <a:ea typeface="Arial" charset="0"/>
          <a:cs typeface="Arial" pitchFamily="34" charset="0"/>
        </a:defRPr>
      </a:lvl2pPr>
      <a:lvl3pPr marL="461951" indent="-234945"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3pPr>
      <a:lvl4pPr marL="687371" indent="-225420"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4pPr>
      <a:lvl5pPr marL="914377" indent="-227008" algn="l" rtl="0" eaLnBrk="1" fontAlgn="base" hangingPunct="1">
        <a:spcBef>
          <a:spcPts val="0"/>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5pPr>
      <a:lvl6pPr marL="1414427" indent="-128585" algn="l" defTabSz="514338"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597" indent="-128585" algn="l" defTabSz="514338"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765" indent="-128585" algn="l" defTabSz="514338"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33" indent="-128585" algn="l" defTabSz="514338"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38" rtl="0" eaLnBrk="1" latinLnBrk="0" hangingPunct="1">
        <a:defRPr sz="1013" kern="1200">
          <a:solidFill>
            <a:schemeClr val="tx1"/>
          </a:solidFill>
          <a:latin typeface="+mn-lt"/>
          <a:ea typeface="+mn-ea"/>
          <a:cs typeface="+mn-cs"/>
        </a:defRPr>
      </a:lvl1pPr>
      <a:lvl2pPr marL="257168" algn="l" defTabSz="514338" rtl="0" eaLnBrk="1" latinLnBrk="0" hangingPunct="1">
        <a:defRPr sz="1013" kern="1200">
          <a:solidFill>
            <a:schemeClr val="tx1"/>
          </a:solidFill>
          <a:latin typeface="+mn-lt"/>
          <a:ea typeface="+mn-ea"/>
          <a:cs typeface="+mn-cs"/>
        </a:defRPr>
      </a:lvl2pPr>
      <a:lvl3pPr marL="514338" algn="l" defTabSz="514338" rtl="0" eaLnBrk="1" latinLnBrk="0" hangingPunct="1">
        <a:defRPr sz="1013" kern="1200">
          <a:solidFill>
            <a:schemeClr val="tx1"/>
          </a:solidFill>
          <a:latin typeface="+mn-lt"/>
          <a:ea typeface="+mn-ea"/>
          <a:cs typeface="+mn-cs"/>
        </a:defRPr>
      </a:lvl3pPr>
      <a:lvl4pPr marL="771506" algn="l" defTabSz="514338" rtl="0" eaLnBrk="1" latinLnBrk="0" hangingPunct="1">
        <a:defRPr sz="1013" kern="1200">
          <a:solidFill>
            <a:schemeClr val="tx1"/>
          </a:solidFill>
          <a:latin typeface="+mn-lt"/>
          <a:ea typeface="+mn-ea"/>
          <a:cs typeface="+mn-cs"/>
        </a:defRPr>
      </a:lvl4pPr>
      <a:lvl5pPr marL="1028674" algn="l" defTabSz="514338" rtl="0" eaLnBrk="1" latinLnBrk="0" hangingPunct="1">
        <a:defRPr sz="1013" kern="1200">
          <a:solidFill>
            <a:schemeClr val="tx1"/>
          </a:solidFill>
          <a:latin typeface="+mn-lt"/>
          <a:ea typeface="+mn-ea"/>
          <a:cs typeface="+mn-cs"/>
        </a:defRPr>
      </a:lvl5pPr>
      <a:lvl6pPr marL="1285843" algn="l" defTabSz="514338" rtl="0" eaLnBrk="1" latinLnBrk="0" hangingPunct="1">
        <a:defRPr sz="1013" kern="1200">
          <a:solidFill>
            <a:schemeClr val="tx1"/>
          </a:solidFill>
          <a:latin typeface="+mn-lt"/>
          <a:ea typeface="+mn-ea"/>
          <a:cs typeface="+mn-cs"/>
        </a:defRPr>
      </a:lvl6pPr>
      <a:lvl7pPr marL="1543012" algn="l" defTabSz="514338" rtl="0" eaLnBrk="1" latinLnBrk="0" hangingPunct="1">
        <a:defRPr sz="1013" kern="1200">
          <a:solidFill>
            <a:schemeClr val="tx1"/>
          </a:solidFill>
          <a:latin typeface="+mn-lt"/>
          <a:ea typeface="+mn-ea"/>
          <a:cs typeface="+mn-cs"/>
        </a:defRPr>
      </a:lvl7pPr>
      <a:lvl8pPr marL="1800180" algn="l" defTabSz="514338" rtl="0" eaLnBrk="1" latinLnBrk="0" hangingPunct="1">
        <a:defRPr sz="1013" kern="1200">
          <a:solidFill>
            <a:schemeClr val="tx1"/>
          </a:solidFill>
          <a:latin typeface="+mn-lt"/>
          <a:ea typeface="+mn-ea"/>
          <a:cs typeface="+mn-cs"/>
        </a:defRPr>
      </a:lvl8pPr>
      <a:lvl9pPr marL="2057349" algn="l" defTabSz="514338" rtl="0" eaLnBrk="1" latinLnBrk="0" hangingPunct="1">
        <a:defRPr sz="1013"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512" userDrawn="1">
          <p15:clr>
            <a:srgbClr val="5ACBF0"/>
          </p15:clr>
        </p15:guide>
        <p15:guide id="2" pos="12971" userDrawn="1">
          <p15:clr>
            <a:srgbClr val="5ACBF0"/>
          </p15:clr>
        </p15:guide>
        <p15:guide id="3" pos="168" userDrawn="1">
          <p15:clr>
            <a:srgbClr val="5ACBF0"/>
          </p15:clr>
        </p15:guide>
        <p15:guide id="4" orient="horz" pos="637" userDrawn="1">
          <p15:clr>
            <a:srgbClr val="F26B43"/>
          </p15:clr>
        </p15:guide>
        <p15:guide id="5" orient="horz" pos="583" userDrawn="1">
          <p15:clr>
            <a:srgbClr val="F26B43"/>
          </p15:clr>
        </p15:guide>
        <p15:guide id="6" orient="horz" pos="417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C8C8C8"/>
        </a:solidFill>
        <a:effectLst/>
      </p:bgPr>
    </p:bg>
    <p:spTree>
      <p:nvGrpSpPr>
        <p:cNvPr id="1" name=""/>
        <p:cNvGrpSpPr/>
        <p:nvPr/>
      </p:nvGrpSpPr>
      <p:grpSpPr>
        <a:xfrm>
          <a:off x="0" y="0"/>
          <a:ext cx="0" cy="0"/>
          <a:chOff x="0" y="0"/>
          <a:chExt cx="0" cy="0"/>
        </a:xfrm>
      </p:grpSpPr>
      <p:sp>
        <p:nvSpPr>
          <p:cNvPr id="12" name="Rounded Rectangle 11"/>
          <p:cNvSpPr/>
          <p:nvPr userDrawn="1"/>
        </p:nvSpPr>
        <p:spPr>
          <a:xfrm>
            <a:off x="66677" y="38099"/>
            <a:ext cx="12058651" cy="6791326"/>
          </a:xfrm>
          <a:prstGeom prst="roundRect">
            <a:avLst>
              <a:gd name="adj" fmla="val 2258"/>
            </a:avLst>
          </a:prstGeom>
          <a:solidFill>
            <a:srgbClr val="FFFFFF"/>
          </a:solidFill>
          <a:ln w="57150">
            <a:solidFill>
              <a:schemeClr val="bg2">
                <a:lumMod val="9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endParaRPr lang="en-US" sz="900" dirty="0"/>
          </a:p>
        </p:txBody>
      </p:sp>
      <p:sp>
        <p:nvSpPr>
          <p:cNvPr id="23" name="Text Placeholder 2"/>
          <p:cNvSpPr>
            <a:spLocks noGrp="1"/>
          </p:cNvSpPr>
          <p:nvPr>
            <p:ph type="body" idx="1"/>
          </p:nvPr>
        </p:nvSpPr>
        <p:spPr bwMode="auto">
          <a:xfrm>
            <a:off x="266700" y="1028700"/>
            <a:ext cx="11658600" cy="56007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4" name="Picture 6"/>
          <p:cNvPicPr>
            <a:picLocks noChangeAspect="1"/>
          </p:cNvPicPr>
          <p:nvPr userDrawn="1"/>
        </p:nvPicPr>
        <p:blipFill>
          <a:blip r:embed="rId4"/>
          <a:srcRect/>
          <a:stretch>
            <a:fillRect/>
          </a:stretch>
        </p:blipFill>
        <p:spPr bwMode="auto">
          <a:xfrm>
            <a:off x="6079067" y="3416317"/>
            <a:ext cx="25400" cy="3175"/>
          </a:xfrm>
          <a:prstGeom prst="rect">
            <a:avLst/>
          </a:prstGeom>
          <a:noFill/>
          <a:ln w="9525">
            <a:noFill/>
            <a:miter lim="800000"/>
            <a:headEnd/>
            <a:tailEnd/>
          </a:ln>
        </p:spPr>
      </p:pic>
      <p:pic>
        <p:nvPicPr>
          <p:cNvPr id="14" name="Picture 13"/>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285756" y="256443"/>
            <a:ext cx="496209" cy="653036"/>
          </a:xfrm>
          <a:prstGeom prst="rect">
            <a:avLst/>
          </a:prstGeom>
        </p:spPr>
      </p:pic>
      <p:sp>
        <p:nvSpPr>
          <p:cNvPr id="15" name="Text Box 14"/>
          <p:cNvSpPr txBox="1">
            <a:spLocks noChangeArrowheads="1"/>
          </p:cNvSpPr>
          <p:nvPr userDrawn="1"/>
        </p:nvSpPr>
        <p:spPr bwMode="auto">
          <a:xfrm>
            <a:off x="11153776" y="143167"/>
            <a:ext cx="771525" cy="153888"/>
          </a:xfrm>
          <a:prstGeom prst="rect">
            <a:avLst/>
          </a:prstGeom>
          <a:noFill/>
          <a:ln w="9525">
            <a:noFill/>
            <a:miter lim="800000"/>
            <a:headEnd/>
            <a:tailEnd/>
          </a:ln>
          <a:effectLst/>
        </p:spPr>
        <p:txBody>
          <a:bodyPr wrap="square" tIns="0" bIns="0">
            <a:spAutoFit/>
          </a:bodyPr>
          <a:lstStyle/>
          <a:p>
            <a:pPr algn="r">
              <a:spcBef>
                <a:spcPct val="50000"/>
              </a:spcBef>
              <a:defRPr/>
            </a:pPr>
            <a:fld id="{99D903CA-8EC9-4EB0-B4F7-7D6D89967A95}" type="slidenum">
              <a:rPr lang="en-US" sz="1000" b="0" baseline="0" smtClean="0"/>
              <a:pPr algn="r">
                <a:spcBef>
                  <a:spcPct val="50000"/>
                </a:spcBef>
                <a:defRPr/>
              </a:pPr>
              <a:t>‹#›</a:t>
            </a:fld>
            <a:endParaRPr lang="en-US" sz="1000" b="0" baseline="0" dirty="0"/>
          </a:p>
        </p:txBody>
      </p:sp>
      <p:pic>
        <p:nvPicPr>
          <p:cNvPr id="16" name="Picture 1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1266546" y="334044"/>
            <a:ext cx="727585" cy="497851"/>
          </a:xfrm>
          <a:prstGeom prst="rect">
            <a:avLst/>
          </a:prstGeom>
        </p:spPr>
      </p:pic>
      <p:sp>
        <p:nvSpPr>
          <p:cNvPr id="19" name="Title Placeholder 1"/>
          <p:cNvSpPr>
            <a:spLocks noGrp="1"/>
          </p:cNvSpPr>
          <p:nvPr>
            <p:ph type="title"/>
          </p:nvPr>
        </p:nvSpPr>
        <p:spPr bwMode="auto">
          <a:xfrm>
            <a:off x="954860" y="128983"/>
            <a:ext cx="10185088" cy="785419"/>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slide</a:t>
            </a:r>
          </a:p>
        </p:txBody>
      </p:sp>
      <p:sp>
        <p:nvSpPr>
          <p:cNvPr id="20" name="Footer Placeholder 5"/>
          <p:cNvSpPr>
            <a:spLocks noGrp="1"/>
          </p:cNvSpPr>
          <p:nvPr>
            <p:ph type="ftr" sz="quarter" idx="3"/>
          </p:nvPr>
        </p:nvSpPr>
        <p:spPr>
          <a:xfrm>
            <a:off x="276225" y="6640512"/>
            <a:ext cx="4114800" cy="182880"/>
          </a:xfrm>
          <a:prstGeom prst="rect">
            <a:avLst/>
          </a:prstGeom>
        </p:spPr>
        <p:txBody>
          <a:bodyPr vert="horz" lIns="91440" tIns="45720" rIns="91440" bIns="45720" rtlCol="0" anchor="ctr"/>
          <a:lstStyle>
            <a:lvl1pPr algn="l">
              <a:defRPr sz="800">
                <a:solidFill>
                  <a:schemeClr val="tx1">
                    <a:tint val="75000"/>
                  </a:schemeClr>
                </a:solidFill>
              </a:defRPr>
            </a:lvl1pPr>
          </a:lstStyle>
          <a:p>
            <a:endParaRPr lang="en-US" dirty="0"/>
          </a:p>
        </p:txBody>
      </p:sp>
      <p:sp>
        <p:nvSpPr>
          <p:cNvPr id="21" name="Date Placeholder 6"/>
          <p:cNvSpPr>
            <a:spLocks noGrp="1"/>
          </p:cNvSpPr>
          <p:nvPr>
            <p:ph type="dt" sz="half" idx="2"/>
          </p:nvPr>
        </p:nvSpPr>
        <p:spPr>
          <a:xfrm>
            <a:off x="9182100" y="6640512"/>
            <a:ext cx="2743200" cy="182880"/>
          </a:xfrm>
          <a:prstGeom prst="rect">
            <a:avLst/>
          </a:prstGeom>
        </p:spPr>
        <p:txBody>
          <a:bodyPr vert="horz" lIns="91440" tIns="45720" rIns="91440" bIns="45720" rtlCol="0" anchor="ctr"/>
          <a:lstStyle>
            <a:lvl1pPr algn="r">
              <a:defRPr sz="900">
                <a:solidFill>
                  <a:schemeClr val="tx1">
                    <a:tint val="75000"/>
                  </a:schemeClr>
                </a:solidFill>
              </a:defRPr>
            </a:lvl1pPr>
          </a:lstStyle>
          <a:p>
            <a:fld id="{0D5B6B94-6F19-4E2B-82A4-E3780F0317F0}" type="datetimeFigureOut">
              <a:rPr lang="en-US" smtClean="0"/>
              <a:pPr/>
              <a:t>4/15/2019</a:t>
            </a:fld>
            <a:endParaRPr lang="en-US" dirty="0"/>
          </a:p>
        </p:txBody>
      </p:sp>
    </p:spTree>
    <p:extLst>
      <p:ext uri="{BB962C8B-B14F-4D97-AF65-F5344CB8AC3E}">
        <p14:creationId xmlns:p14="http://schemas.microsoft.com/office/powerpoint/2010/main" val="199137462"/>
      </p:ext>
    </p:extLst>
  </p:cSld>
  <p:clrMap bg1="lt1" tx1="dk1" bg2="lt2" tx2="dk2" accent1="accent1" accent2="accent2" accent3="accent3" accent4="accent4" accent5="accent5" accent6="accent6" hlink="hlink" folHlink="folHlink"/>
  <p:sldLayoutIdLst>
    <p:sldLayoutId id="2147483724" r:id="rId1"/>
    <p:sldLayoutId id="2147483725" r:id="rId2"/>
  </p:sldLayoutIdLst>
  <p:hf hdr="0" dt="0"/>
  <p:txStyles>
    <p:titleStyle>
      <a:lvl1pPr algn="l" rtl="0" eaLnBrk="1" fontAlgn="base" hangingPunct="1">
        <a:spcBef>
          <a:spcPct val="0"/>
        </a:spcBef>
        <a:spcAft>
          <a:spcPct val="0"/>
        </a:spcAft>
        <a:defRPr sz="3200" b="1" kern="1200" cap="all">
          <a:solidFill>
            <a:schemeClr val="tx1">
              <a:lumMod val="75000"/>
              <a:lumOff val="25000"/>
            </a:schemeClr>
          </a:solidFill>
          <a:latin typeface="Arial" pitchFamily="34" charset="0"/>
          <a:ea typeface="ＭＳ Ｐゴシック" charset="0"/>
          <a:cs typeface="Arial" pitchFamily="34" charset="0"/>
        </a:defRPr>
      </a:lvl1pPr>
      <a:lvl2pPr algn="l" rtl="0" eaLnBrk="1" fontAlgn="base" hangingPunct="1">
        <a:spcBef>
          <a:spcPct val="0"/>
        </a:spcBef>
        <a:spcAft>
          <a:spcPct val="0"/>
        </a:spcAft>
        <a:defRPr sz="1351" b="1">
          <a:solidFill>
            <a:srgbClr val="978473"/>
          </a:solidFill>
          <a:latin typeface="Arial" charset="0"/>
          <a:ea typeface="ＭＳ Ｐゴシック" charset="0"/>
          <a:cs typeface="Arial" charset="0"/>
        </a:defRPr>
      </a:lvl2pPr>
      <a:lvl3pPr algn="l" rtl="0" eaLnBrk="1" fontAlgn="base" hangingPunct="1">
        <a:spcBef>
          <a:spcPct val="0"/>
        </a:spcBef>
        <a:spcAft>
          <a:spcPct val="0"/>
        </a:spcAft>
        <a:defRPr sz="1351" b="1">
          <a:solidFill>
            <a:srgbClr val="978473"/>
          </a:solidFill>
          <a:latin typeface="Arial" charset="0"/>
          <a:ea typeface="ＭＳ Ｐゴシック" charset="0"/>
          <a:cs typeface="Arial" charset="0"/>
        </a:defRPr>
      </a:lvl3pPr>
      <a:lvl4pPr algn="l" rtl="0" eaLnBrk="1" fontAlgn="base" hangingPunct="1">
        <a:spcBef>
          <a:spcPct val="0"/>
        </a:spcBef>
        <a:spcAft>
          <a:spcPct val="0"/>
        </a:spcAft>
        <a:defRPr sz="1351" b="1">
          <a:solidFill>
            <a:srgbClr val="978473"/>
          </a:solidFill>
          <a:latin typeface="Arial" charset="0"/>
          <a:ea typeface="ＭＳ Ｐゴシック" charset="0"/>
          <a:cs typeface="Arial" charset="0"/>
        </a:defRPr>
      </a:lvl4pPr>
      <a:lvl5pPr algn="l" rtl="0" eaLnBrk="1" fontAlgn="base" hangingPunct="1">
        <a:spcBef>
          <a:spcPct val="0"/>
        </a:spcBef>
        <a:spcAft>
          <a:spcPct val="0"/>
        </a:spcAft>
        <a:defRPr sz="1351" b="1">
          <a:solidFill>
            <a:srgbClr val="978473"/>
          </a:solidFill>
          <a:latin typeface="Arial" charset="0"/>
          <a:ea typeface="ＭＳ Ｐゴシック" charset="0"/>
          <a:cs typeface="Arial" charset="0"/>
        </a:defRPr>
      </a:lvl5pPr>
      <a:lvl6pPr marL="257168" algn="l" rtl="0" eaLnBrk="1" fontAlgn="base" hangingPunct="1">
        <a:spcBef>
          <a:spcPct val="0"/>
        </a:spcBef>
        <a:spcAft>
          <a:spcPct val="0"/>
        </a:spcAft>
        <a:defRPr sz="2475">
          <a:solidFill>
            <a:schemeClr val="tx1"/>
          </a:solidFill>
          <a:latin typeface="Arial" charset="0"/>
          <a:cs typeface="Arial" charset="0"/>
        </a:defRPr>
      </a:lvl6pPr>
      <a:lvl7pPr marL="514338" algn="l" rtl="0" eaLnBrk="1" fontAlgn="base" hangingPunct="1">
        <a:spcBef>
          <a:spcPct val="0"/>
        </a:spcBef>
        <a:spcAft>
          <a:spcPct val="0"/>
        </a:spcAft>
        <a:defRPr sz="2475">
          <a:solidFill>
            <a:schemeClr val="tx1"/>
          </a:solidFill>
          <a:latin typeface="Arial" charset="0"/>
          <a:cs typeface="Arial" charset="0"/>
        </a:defRPr>
      </a:lvl7pPr>
      <a:lvl8pPr marL="771506" algn="l" rtl="0" eaLnBrk="1" fontAlgn="base" hangingPunct="1">
        <a:spcBef>
          <a:spcPct val="0"/>
        </a:spcBef>
        <a:spcAft>
          <a:spcPct val="0"/>
        </a:spcAft>
        <a:defRPr sz="2475">
          <a:solidFill>
            <a:schemeClr val="tx1"/>
          </a:solidFill>
          <a:latin typeface="Arial" charset="0"/>
          <a:cs typeface="Arial" charset="0"/>
        </a:defRPr>
      </a:lvl8pPr>
      <a:lvl9pPr marL="1028674" algn="l" rtl="0" eaLnBrk="1" fontAlgn="base" hangingPunct="1">
        <a:spcBef>
          <a:spcPct val="0"/>
        </a:spcBef>
        <a:spcAft>
          <a:spcPct val="0"/>
        </a:spcAft>
        <a:defRPr sz="2475">
          <a:solidFill>
            <a:schemeClr val="tx1"/>
          </a:solidFill>
          <a:latin typeface="Arial" charset="0"/>
          <a:cs typeface="Arial" charset="0"/>
        </a:defRPr>
      </a:lvl9pPr>
    </p:titleStyle>
    <p:bodyStyle>
      <a:lvl1pPr marL="0" indent="0" algn="l" rtl="0" eaLnBrk="1" fontAlgn="base" hangingPunct="1">
        <a:spcBef>
          <a:spcPts val="169"/>
        </a:spcBef>
        <a:spcAft>
          <a:spcPct val="0"/>
        </a:spcAft>
        <a:buFont typeface="Arial" pitchFamily="34" charset="0"/>
        <a:defRPr sz="2100" kern="1200">
          <a:solidFill>
            <a:schemeClr val="tx1">
              <a:lumMod val="75000"/>
              <a:lumOff val="25000"/>
            </a:schemeClr>
          </a:solidFill>
          <a:latin typeface="Arial" pitchFamily="34" charset="0"/>
          <a:ea typeface="ＭＳ Ｐゴシック" charset="0"/>
          <a:cs typeface="Arial" pitchFamily="34" charset="0"/>
        </a:defRPr>
      </a:lvl1pPr>
      <a:lvl2pPr marL="230182" indent="-230182" algn="l" rtl="0" eaLnBrk="1" fontAlgn="base" hangingPunct="1">
        <a:spcBef>
          <a:spcPts val="169"/>
        </a:spcBef>
        <a:spcAft>
          <a:spcPct val="0"/>
        </a:spcAft>
        <a:buFont typeface="Arial" pitchFamily="34" charset="0"/>
        <a:buChar char="–"/>
        <a:defRPr sz="2100" kern="1200">
          <a:solidFill>
            <a:schemeClr val="tx1">
              <a:lumMod val="75000"/>
              <a:lumOff val="25000"/>
            </a:schemeClr>
          </a:solidFill>
          <a:latin typeface="Arial" pitchFamily="34" charset="0"/>
          <a:ea typeface="Arial" charset="0"/>
          <a:cs typeface="Arial" pitchFamily="34" charset="0"/>
        </a:defRPr>
      </a:lvl2pPr>
      <a:lvl3pPr marL="461951" indent="-231769" algn="l" rtl="0" eaLnBrk="1" fontAlgn="base" hangingPunct="1">
        <a:spcBef>
          <a:spcPts val="169"/>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3pPr>
      <a:lvl4pPr marL="684196" indent="-222245" algn="l" rtl="0" eaLnBrk="1" fontAlgn="base" hangingPunct="1">
        <a:spcBef>
          <a:spcPts val="169"/>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4pPr>
      <a:lvl5pPr marL="914377" indent="-230182" algn="l" rtl="0" eaLnBrk="1" fontAlgn="base" hangingPunct="1">
        <a:spcBef>
          <a:spcPts val="169"/>
        </a:spcBef>
        <a:spcAft>
          <a:spcPct val="0"/>
        </a:spcAft>
        <a:buFont typeface="Arial" pitchFamily="34" charset="0"/>
        <a:buChar char="»"/>
        <a:defRPr sz="1500" kern="1200">
          <a:solidFill>
            <a:schemeClr val="tx1">
              <a:lumMod val="75000"/>
              <a:lumOff val="25000"/>
            </a:schemeClr>
          </a:solidFill>
          <a:latin typeface="Arial" pitchFamily="34" charset="0"/>
          <a:ea typeface="Arial" charset="0"/>
          <a:cs typeface="Arial" pitchFamily="34" charset="0"/>
        </a:defRPr>
      </a:lvl5pPr>
      <a:lvl6pPr marL="1414427" indent="-128585" algn="l" defTabSz="514338"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597" indent="-128585" algn="l" defTabSz="514338"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765" indent="-128585" algn="l" defTabSz="514338"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33" indent="-128585" algn="l" defTabSz="514338"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38" rtl="0" eaLnBrk="1" latinLnBrk="0" hangingPunct="1">
        <a:defRPr sz="1013" kern="1200">
          <a:solidFill>
            <a:schemeClr val="tx1"/>
          </a:solidFill>
          <a:latin typeface="+mn-lt"/>
          <a:ea typeface="+mn-ea"/>
          <a:cs typeface="+mn-cs"/>
        </a:defRPr>
      </a:lvl1pPr>
      <a:lvl2pPr marL="257168" algn="l" defTabSz="514338" rtl="0" eaLnBrk="1" latinLnBrk="0" hangingPunct="1">
        <a:defRPr sz="1013" kern="1200">
          <a:solidFill>
            <a:schemeClr val="tx1"/>
          </a:solidFill>
          <a:latin typeface="+mn-lt"/>
          <a:ea typeface="+mn-ea"/>
          <a:cs typeface="+mn-cs"/>
        </a:defRPr>
      </a:lvl2pPr>
      <a:lvl3pPr marL="514338" algn="l" defTabSz="514338" rtl="0" eaLnBrk="1" latinLnBrk="0" hangingPunct="1">
        <a:defRPr sz="1013" kern="1200">
          <a:solidFill>
            <a:schemeClr val="tx1"/>
          </a:solidFill>
          <a:latin typeface="+mn-lt"/>
          <a:ea typeface="+mn-ea"/>
          <a:cs typeface="+mn-cs"/>
        </a:defRPr>
      </a:lvl3pPr>
      <a:lvl4pPr marL="771506" algn="l" defTabSz="514338" rtl="0" eaLnBrk="1" latinLnBrk="0" hangingPunct="1">
        <a:defRPr sz="1013" kern="1200">
          <a:solidFill>
            <a:schemeClr val="tx1"/>
          </a:solidFill>
          <a:latin typeface="+mn-lt"/>
          <a:ea typeface="+mn-ea"/>
          <a:cs typeface="+mn-cs"/>
        </a:defRPr>
      </a:lvl4pPr>
      <a:lvl5pPr marL="1028674" algn="l" defTabSz="514338" rtl="0" eaLnBrk="1" latinLnBrk="0" hangingPunct="1">
        <a:defRPr sz="1013" kern="1200">
          <a:solidFill>
            <a:schemeClr val="tx1"/>
          </a:solidFill>
          <a:latin typeface="+mn-lt"/>
          <a:ea typeface="+mn-ea"/>
          <a:cs typeface="+mn-cs"/>
        </a:defRPr>
      </a:lvl5pPr>
      <a:lvl6pPr marL="1285843" algn="l" defTabSz="514338" rtl="0" eaLnBrk="1" latinLnBrk="0" hangingPunct="1">
        <a:defRPr sz="1013" kern="1200">
          <a:solidFill>
            <a:schemeClr val="tx1"/>
          </a:solidFill>
          <a:latin typeface="+mn-lt"/>
          <a:ea typeface="+mn-ea"/>
          <a:cs typeface="+mn-cs"/>
        </a:defRPr>
      </a:lvl6pPr>
      <a:lvl7pPr marL="1543012" algn="l" defTabSz="514338" rtl="0" eaLnBrk="1" latinLnBrk="0" hangingPunct="1">
        <a:defRPr sz="1013" kern="1200">
          <a:solidFill>
            <a:schemeClr val="tx1"/>
          </a:solidFill>
          <a:latin typeface="+mn-lt"/>
          <a:ea typeface="+mn-ea"/>
          <a:cs typeface="+mn-cs"/>
        </a:defRPr>
      </a:lvl7pPr>
      <a:lvl8pPr marL="1800180" algn="l" defTabSz="514338" rtl="0" eaLnBrk="1" latinLnBrk="0" hangingPunct="1">
        <a:defRPr sz="1013" kern="1200">
          <a:solidFill>
            <a:schemeClr val="tx1"/>
          </a:solidFill>
          <a:latin typeface="+mn-lt"/>
          <a:ea typeface="+mn-ea"/>
          <a:cs typeface="+mn-cs"/>
        </a:defRPr>
      </a:lvl8pPr>
      <a:lvl9pPr marL="2057349" algn="l" defTabSz="514338" rtl="0" eaLnBrk="1" latinLnBrk="0" hangingPunct="1">
        <a:defRPr sz="1013"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7512" userDrawn="1">
          <p15:clr>
            <a:srgbClr val="5ACBF0"/>
          </p15:clr>
        </p15:guide>
        <p15:guide id="2" pos="12971" userDrawn="1">
          <p15:clr>
            <a:srgbClr val="5ACBF0"/>
          </p15:clr>
        </p15:guide>
        <p15:guide id="3" pos="168" userDrawn="1">
          <p15:clr>
            <a:srgbClr val="5ACBF0"/>
          </p15:clr>
        </p15:guide>
        <p15:guide id="5" orient="horz" pos="637" userDrawn="1">
          <p15:clr>
            <a:srgbClr val="F26B43"/>
          </p15:clr>
        </p15:guide>
        <p15:guide id="0" orient="horz" pos="583" userDrawn="1">
          <p15:clr>
            <a:srgbClr val="F26B43"/>
          </p15:clr>
        </p15:guide>
        <p15:guide id="6" orient="horz" pos="417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normAutofit/>
          </a:bodyPr>
          <a:lstStyle/>
          <a:p>
            <a:r>
              <a:rPr lang="en-US" dirty="0"/>
              <a:t>Wilmington district Reservoir operations</a:t>
            </a:r>
          </a:p>
        </p:txBody>
      </p:sp>
      <p:sp>
        <p:nvSpPr>
          <p:cNvPr id="8" name="Text Placeholder 7"/>
          <p:cNvSpPr>
            <a:spLocks noGrp="1"/>
          </p:cNvSpPr>
          <p:nvPr>
            <p:ph type="body" sz="quarter" idx="15"/>
          </p:nvPr>
        </p:nvSpPr>
        <p:spPr/>
        <p:txBody>
          <a:bodyPr/>
          <a:lstStyle/>
          <a:p>
            <a:r>
              <a:rPr lang="en-US" dirty="0"/>
              <a:t>Michael A (Tony) Young, P.E.</a:t>
            </a:r>
          </a:p>
          <a:p>
            <a:r>
              <a:rPr lang="en-US" dirty="0"/>
              <a:t>Water Management Chief</a:t>
            </a:r>
          </a:p>
          <a:p>
            <a:r>
              <a:rPr lang="en-US" dirty="0"/>
              <a:t>Wilmington District</a:t>
            </a:r>
          </a:p>
          <a:p>
            <a:r>
              <a:rPr lang="en-US" dirty="0"/>
              <a:t>Date: 08 May 2019</a:t>
            </a:r>
          </a:p>
        </p:txBody>
      </p:sp>
      <p:pic>
        <p:nvPicPr>
          <p:cNvPr id="5" name="Picture 4"/>
          <p:cNvPicPr>
            <a:picLocks noChangeAspect="1"/>
          </p:cNvPicPr>
          <p:nvPr/>
        </p:nvPicPr>
        <p:blipFill>
          <a:blip r:embed="rId3"/>
          <a:stretch>
            <a:fillRect/>
          </a:stretch>
        </p:blipFill>
        <p:spPr>
          <a:xfrm>
            <a:off x="8316996" y="80010"/>
            <a:ext cx="3782502" cy="2216101"/>
          </a:xfrm>
          <a:prstGeom prst="rect">
            <a:avLst/>
          </a:prstGeom>
        </p:spPr>
      </p:pic>
      <p:pic>
        <p:nvPicPr>
          <p:cNvPr id="9" name="Picture 8"/>
          <p:cNvPicPr>
            <a:picLocks noChangeAspect="1"/>
          </p:cNvPicPr>
          <p:nvPr/>
        </p:nvPicPr>
        <p:blipFill rotWithShape="1">
          <a:blip r:embed="rId4"/>
          <a:srcRect t="9845" b="11240"/>
          <a:stretch/>
        </p:blipFill>
        <p:spPr>
          <a:xfrm>
            <a:off x="8336211" y="2380630"/>
            <a:ext cx="3742313" cy="2331119"/>
          </a:xfrm>
          <a:prstGeom prst="rect">
            <a:avLst/>
          </a:prstGeom>
        </p:spPr>
      </p:pic>
      <p:pic>
        <p:nvPicPr>
          <p:cNvPr id="2" name="Picture 1"/>
          <p:cNvPicPr>
            <a:picLocks noChangeAspect="1"/>
          </p:cNvPicPr>
          <p:nvPr/>
        </p:nvPicPr>
        <p:blipFill>
          <a:blip r:embed="rId5"/>
          <a:stretch>
            <a:fillRect/>
          </a:stretch>
        </p:blipFill>
        <p:spPr>
          <a:xfrm>
            <a:off x="4456088" y="2380629"/>
            <a:ext cx="3769468" cy="2331119"/>
          </a:xfrm>
          <a:prstGeom prst="rect">
            <a:avLst/>
          </a:prstGeom>
        </p:spPr>
      </p:pic>
      <p:pic>
        <p:nvPicPr>
          <p:cNvPr id="3" name="Picture 2"/>
          <p:cNvPicPr>
            <a:picLocks noChangeAspect="1"/>
          </p:cNvPicPr>
          <p:nvPr/>
        </p:nvPicPr>
        <p:blipFill rotWithShape="1">
          <a:blip r:embed="rId6"/>
          <a:srcRect t="19431"/>
          <a:stretch/>
        </p:blipFill>
        <p:spPr>
          <a:xfrm>
            <a:off x="4456089" y="4812030"/>
            <a:ext cx="3769468" cy="1981605"/>
          </a:xfrm>
          <a:prstGeom prst="rect">
            <a:avLst/>
          </a:prstGeom>
        </p:spPr>
      </p:pic>
      <p:pic>
        <p:nvPicPr>
          <p:cNvPr id="4" name="Picture 3"/>
          <p:cNvPicPr>
            <a:picLocks noChangeAspect="1"/>
          </p:cNvPicPr>
          <p:nvPr/>
        </p:nvPicPr>
        <p:blipFill>
          <a:blip r:embed="rId7"/>
          <a:stretch>
            <a:fillRect/>
          </a:stretch>
        </p:blipFill>
        <p:spPr>
          <a:xfrm>
            <a:off x="8336211" y="4802521"/>
            <a:ext cx="3742313" cy="2006105"/>
          </a:xfrm>
          <a:prstGeom prst="rect">
            <a:avLst/>
          </a:prstGeom>
        </p:spPr>
      </p:pic>
      <p:sp>
        <p:nvSpPr>
          <p:cNvPr id="11" name="Text Box 19"/>
          <p:cNvSpPr txBox="1">
            <a:spLocks noChangeArrowheads="1"/>
          </p:cNvSpPr>
          <p:nvPr/>
        </p:nvSpPr>
        <p:spPr bwMode="auto">
          <a:xfrm>
            <a:off x="11147742" y="1935134"/>
            <a:ext cx="104425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2000" dirty="0">
                <a:solidFill>
                  <a:schemeClr val="tx2"/>
                </a:solidFill>
                <a:latin typeface="Arial" panose="020B0604020202020204" pitchFamily="34" charset="0"/>
              </a:rPr>
              <a:t>Jordan</a:t>
            </a:r>
          </a:p>
        </p:txBody>
      </p:sp>
      <p:sp>
        <p:nvSpPr>
          <p:cNvPr id="13" name="Text Box 19"/>
          <p:cNvSpPr txBox="1">
            <a:spLocks noChangeArrowheads="1"/>
          </p:cNvSpPr>
          <p:nvPr/>
        </p:nvSpPr>
        <p:spPr bwMode="auto">
          <a:xfrm>
            <a:off x="11367700" y="6457890"/>
            <a:ext cx="104425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2000" dirty="0">
                <a:solidFill>
                  <a:schemeClr val="tx2"/>
                </a:solidFill>
                <a:latin typeface="Arial" panose="020B0604020202020204" pitchFamily="34" charset="0"/>
              </a:rPr>
              <a:t>Scott</a:t>
            </a:r>
          </a:p>
        </p:txBody>
      </p:sp>
      <p:sp>
        <p:nvSpPr>
          <p:cNvPr id="14" name="Text Box 19"/>
          <p:cNvSpPr txBox="1">
            <a:spLocks noChangeArrowheads="1"/>
          </p:cNvSpPr>
          <p:nvPr/>
        </p:nvSpPr>
        <p:spPr bwMode="auto">
          <a:xfrm>
            <a:off x="11370686" y="4359220"/>
            <a:ext cx="72881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2000" dirty="0">
                <a:solidFill>
                  <a:schemeClr val="tx2"/>
                </a:solidFill>
                <a:latin typeface="Arial" panose="020B0604020202020204" pitchFamily="34" charset="0"/>
              </a:rPr>
              <a:t>Falls</a:t>
            </a:r>
          </a:p>
        </p:txBody>
      </p:sp>
      <p:sp>
        <p:nvSpPr>
          <p:cNvPr id="15" name="Text Box 19"/>
          <p:cNvSpPr txBox="1">
            <a:spLocks noChangeArrowheads="1"/>
          </p:cNvSpPr>
          <p:nvPr/>
        </p:nvSpPr>
        <p:spPr bwMode="auto">
          <a:xfrm>
            <a:off x="7200900" y="6442702"/>
            <a:ext cx="116943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2000" dirty="0" err="1">
                <a:solidFill>
                  <a:schemeClr val="tx2"/>
                </a:solidFill>
                <a:latin typeface="Arial" panose="020B0604020202020204" pitchFamily="34" charset="0"/>
              </a:rPr>
              <a:t>Philpott</a:t>
            </a:r>
            <a:endParaRPr lang="en-US" altLang="en-US" sz="2000" dirty="0">
              <a:solidFill>
                <a:schemeClr val="tx2"/>
              </a:solidFill>
              <a:latin typeface="Arial" panose="020B0604020202020204" pitchFamily="34" charset="0"/>
            </a:endParaRPr>
          </a:p>
        </p:txBody>
      </p:sp>
      <p:sp>
        <p:nvSpPr>
          <p:cNvPr id="16" name="Text Box 19"/>
          <p:cNvSpPr txBox="1">
            <a:spLocks noChangeArrowheads="1"/>
          </p:cNvSpPr>
          <p:nvPr/>
        </p:nvSpPr>
        <p:spPr bwMode="auto">
          <a:xfrm>
            <a:off x="7580112" y="4361779"/>
            <a:ext cx="75609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r>
              <a:rPr lang="en-US" altLang="en-US" sz="2000" dirty="0">
                <a:solidFill>
                  <a:schemeClr val="tx2"/>
                </a:solidFill>
                <a:latin typeface="Arial" panose="020B0604020202020204" pitchFamily="34" charset="0"/>
              </a:rPr>
              <a:t>Kerr</a:t>
            </a:r>
          </a:p>
        </p:txBody>
      </p:sp>
    </p:spTree>
    <p:extLst>
      <p:ext uri="{BB962C8B-B14F-4D97-AF65-F5344CB8AC3E}">
        <p14:creationId xmlns:p14="http://schemas.microsoft.com/office/powerpoint/2010/main" val="36154182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b="5856"/>
          <a:stretch/>
        </p:blipFill>
        <p:spPr>
          <a:xfrm>
            <a:off x="1676400" y="510553"/>
            <a:ext cx="8640381" cy="6286859"/>
          </a:xfrm>
          <a:prstGeom prst="rect">
            <a:avLst/>
          </a:prstGeom>
        </p:spPr>
      </p:pic>
      <p:sp>
        <p:nvSpPr>
          <p:cNvPr id="10242" name="Text Box 2"/>
          <p:cNvSpPr txBox="1">
            <a:spLocks noChangeArrowheads="1"/>
          </p:cNvSpPr>
          <p:nvPr/>
        </p:nvSpPr>
        <p:spPr bwMode="auto">
          <a:xfrm>
            <a:off x="1760539" y="2606675"/>
            <a:ext cx="409575" cy="579438"/>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spcBef>
                <a:spcPct val="20000"/>
              </a:spcBef>
              <a:buChar char="•"/>
              <a:tabLst>
                <a:tab pos="404813" algn="l"/>
              </a:tabLst>
              <a:defRPr sz="3200">
                <a:solidFill>
                  <a:schemeClr val="tx1"/>
                </a:solidFill>
                <a:latin typeface="Times New Roman" panose="02020603050405020304" pitchFamily="18" charset="0"/>
              </a:defRPr>
            </a:lvl1pPr>
            <a:lvl2pPr marL="742950" indent="-285750">
              <a:spcBef>
                <a:spcPct val="20000"/>
              </a:spcBef>
              <a:buChar char="–"/>
              <a:tabLst>
                <a:tab pos="404813" algn="l"/>
              </a:tabLst>
              <a:defRPr sz="2800">
                <a:solidFill>
                  <a:schemeClr val="tx1"/>
                </a:solidFill>
                <a:latin typeface="Times New Roman" panose="02020603050405020304" pitchFamily="18" charset="0"/>
              </a:defRPr>
            </a:lvl2pPr>
            <a:lvl3pPr marL="1143000" indent="-228600">
              <a:spcBef>
                <a:spcPct val="20000"/>
              </a:spcBef>
              <a:buChar char="•"/>
              <a:tabLst>
                <a:tab pos="404813" algn="l"/>
              </a:tabLst>
              <a:defRPr sz="2400">
                <a:solidFill>
                  <a:schemeClr val="tx1"/>
                </a:solidFill>
                <a:latin typeface="Times New Roman" panose="02020603050405020304" pitchFamily="18" charset="0"/>
              </a:defRPr>
            </a:lvl3pPr>
            <a:lvl4pPr marL="1600200" indent="-228600">
              <a:spcBef>
                <a:spcPct val="20000"/>
              </a:spcBef>
              <a:buChar char="–"/>
              <a:tabLst>
                <a:tab pos="404813" algn="l"/>
              </a:tabLst>
              <a:defRPr sz="2000">
                <a:solidFill>
                  <a:schemeClr val="tx1"/>
                </a:solidFill>
                <a:latin typeface="Times New Roman" panose="02020603050405020304" pitchFamily="18" charset="0"/>
              </a:defRPr>
            </a:lvl4pPr>
            <a:lvl5pPr marL="2057400" indent="-228600">
              <a:spcBef>
                <a:spcPct val="20000"/>
              </a:spcBef>
              <a:buChar char="»"/>
              <a:tabLst>
                <a:tab pos="404813" algn="l"/>
              </a:tabLst>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tabLst>
                <a:tab pos="404813" algn="l"/>
              </a:tabLst>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tabLst>
                <a:tab pos="404813" algn="l"/>
              </a:tabLst>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tabLst>
                <a:tab pos="404813" algn="l"/>
              </a:tabLst>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tabLst>
                <a:tab pos="404813" algn="l"/>
              </a:tabLst>
              <a:defRPr sz="2000">
                <a:solidFill>
                  <a:schemeClr val="tx1"/>
                </a:solidFill>
                <a:latin typeface="Times New Roman" panose="02020603050405020304" pitchFamily="18" charset="0"/>
              </a:defRPr>
            </a:lvl9pPr>
          </a:lstStyle>
          <a:p>
            <a:pPr>
              <a:spcBef>
                <a:spcPct val="0"/>
              </a:spcBef>
              <a:buClr>
                <a:srgbClr val="FFFF00"/>
              </a:buClr>
              <a:buSzPct val="70000"/>
              <a:buFont typeface="Monotype Sorts" pitchFamily="2" charset="2"/>
              <a:buNone/>
            </a:pPr>
            <a:r>
              <a:rPr lang="en-US" altLang="en-US">
                <a:solidFill>
                  <a:schemeClr val="bg1"/>
                </a:solidFill>
                <a:latin typeface="Arial" panose="020B0604020202020204" pitchFamily="34" charset="0"/>
              </a:rPr>
              <a:t>  </a:t>
            </a:r>
          </a:p>
        </p:txBody>
      </p:sp>
      <p:sp>
        <p:nvSpPr>
          <p:cNvPr id="10243" name="Text Box 3"/>
          <p:cNvSpPr txBox="1">
            <a:spLocks noChangeArrowheads="1"/>
          </p:cNvSpPr>
          <p:nvPr/>
        </p:nvSpPr>
        <p:spPr bwMode="auto">
          <a:xfrm>
            <a:off x="1676400" y="863601"/>
            <a:ext cx="22794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dirty="0">
                <a:solidFill>
                  <a:schemeClr val="bg1"/>
                </a:solidFill>
                <a:latin typeface="Arial" panose="020B0604020202020204" pitchFamily="34" charset="0"/>
              </a:rPr>
              <a:t> </a:t>
            </a:r>
            <a:endParaRPr lang="en-US" altLang="en-US" sz="900" dirty="0">
              <a:solidFill>
                <a:schemeClr val="bg1"/>
              </a:solidFill>
              <a:latin typeface="Arial" panose="020B0604020202020204" pitchFamily="34" charset="0"/>
            </a:endParaRPr>
          </a:p>
        </p:txBody>
      </p:sp>
      <p:sp>
        <p:nvSpPr>
          <p:cNvPr id="10246" name="Text Box 17"/>
          <p:cNvSpPr txBox="1">
            <a:spLocks noChangeArrowheads="1"/>
          </p:cNvSpPr>
          <p:nvPr/>
        </p:nvSpPr>
        <p:spPr bwMode="auto">
          <a:xfrm>
            <a:off x="3733800" y="609601"/>
            <a:ext cx="4953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50000"/>
              </a:spcBef>
              <a:buFontTx/>
              <a:buNone/>
            </a:pPr>
            <a:endParaRPr lang="en-US" altLang="en-US" sz="2800"/>
          </a:p>
        </p:txBody>
      </p:sp>
      <p:sp>
        <p:nvSpPr>
          <p:cNvPr id="3" name="TextBox 2"/>
          <p:cNvSpPr txBox="1"/>
          <p:nvPr/>
        </p:nvSpPr>
        <p:spPr>
          <a:xfrm>
            <a:off x="3496637" y="125534"/>
            <a:ext cx="5023477" cy="461665"/>
          </a:xfrm>
          <a:prstGeom prst="rect">
            <a:avLst/>
          </a:prstGeom>
          <a:noFill/>
        </p:spPr>
        <p:txBody>
          <a:bodyPr wrap="square" rtlCol="0">
            <a:spAutoFit/>
          </a:bodyPr>
          <a:lstStyle/>
          <a:p>
            <a:r>
              <a:rPr lang="en-US" sz="2400" b="1" dirty="0"/>
              <a:t>B. Everett Jordan Dam and Lake</a:t>
            </a:r>
          </a:p>
        </p:txBody>
      </p:sp>
      <p:sp>
        <p:nvSpPr>
          <p:cNvPr id="5" name="TextBox 4"/>
          <p:cNvSpPr txBox="1"/>
          <p:nvPr/>
        </p:nvSpPr>
        <p:spPr>
          <a:xfrm>
            <a:off x="4594034" y="5199962"/>
            <a:ext cx="616945" cy="286438"/>
          </a:xfrm>
          <a:prstGeom prst="rect">
            <a:avLst/>
          </a:prstGeom>
          <a:noFill/>
        </p:spPr>
        <p:txBody>
          <a:bodyPr wrap="square" rtlCol="0">
            <a:spAutoFit/>
          </a:bodyPr>
          <a:lstStyle/>
          <a:p>
            <a:r>
              <a:rPr lang="en-US" sz="1200" dirty="0"/>
              <a:t>32.6%</a:t>
            </a:r>
          </a:p>
        </p:txBody>
      </p:sp>
      <p:sp>
        <p:nvSpPr>
          <p:cNvPr id="10" name="TextBox 9"/>
          <p:cNvSpPr txBox="1"/>
          <p:nvPr/>
        </p:nvSpPr>
        <p:spPr>
          <a:xfrm>
            <a:off x="6630319" y="5199962"/>
            <a:ext cx="616945" cy="276999"/>
          </a:xfrm>
          <a:prstGeom prst="rect">
            <a:avLst/>
          </a:prstGeom>
          <a:noFill/>
        </p:spPr>
        <p:txBody>
          <a:bodyPr wrap="square" rtlCol="0">
            <a:spAutoFit/>
          </a:bodyPr>
          <a:lstStyle/>
          <a:p>
            <a:r>
              <a:rPr lang="en-US" sz="1200" dirty="0"/>
              <a:t>67.4%</a:t>
            </a:r>
          </a:p>
        </p:txBody>
      </p:sp>
    </p:spTree>
    <p:extLst>
      <p:ext uri="{BB962C8B-B14F-4D97-AF65-F5344CB8AC3E}">
        <p14:creationId xmlns:p14="http://schemas.microsoft.com/office/powerpoint/2010/main" val="34321194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Example slides</a:t>
            </a:r>
          </a:p>
        </p:txBody>
      </p:sp>
      <p:sp>
        <p:nvSpPr>
          <p:cNvPr id="5" name="Rectangle 16"/>
          <p:cNvSpPr>
            <a:spLocks noChangeArrowheads="1"/>
          </p:cNvSpPr>
          <p:nvPr/>
        </p:nvSpPr>
        <p:spPr bwMode="auto">
          <a:xfrm>
            <a:off x="3573878" y="391065"/>
            <a:ext cx="3686238" cy="584775"/>
          </a:xfrm>
          <a:prstGeom prst="rect">
            <a:avLst/>
          </a:prstGeom>
          <a:noFill/>
          <a:ln w="9525">
            <a:noFill/>
            <a:miter lim="800000"/>
            <a:headEnd/>
            <a:tailEnd/>
          </a:ln>
        </p:spPr>
        <p:txBody>
          <a:bodyPr wrap="square">
            <a:spAutoFit/>
          </a:bodyPr>
          <a:lstStyle/>
          <a:p>
            <a:pPr algn="ctr"/>
            <a:r>
              <a:rPr lang="en-US" sz="3200" dirty="0">
                <a:solidFill>
                  <a:srgbClr val="000000"/>
                </a:solidFill>
              </a:rPr>
              <a:t>W Kerr Scott</a:t>
            </a:r>
          </a:p>
        </p:txBody>
      </p:sp>
      <p:pic>
        <p:nvPicPr>
          <p:cNvPr id="4" name="Picture 3"/>
          <p:cNvPicPr>
            <a:picLocks noChangeAspect="1"/>
          </p:cNvPicPr>
          <p:nvPr/>
        </p:nvPicPr>
        <p:blipFill>
          <a:blip r:embed="rId3"/>
          <a:stretch>
            <a:fillRect/>
          </a:stretch>
        </p:blipFill>
        <p:spPr>
          <a:xfrm>
            <a:off x="1523603" y="1217635"/>
            <a:ext cx="9144793" cy="5590517"/>
          </a:xfrm>
          <a:prstGeom prst="rect">
            <a:avLst/>
          </a:prstGeom>
        </p:spPr>
      </p:pic>
    </p:spTree>
    <p:extLst>
      <p:ext uri="{BB962C8B-B14F-4D97-AF65-F5344CB8AC3E}">
        <p14:creationId xmlns:p14="http://schemas.microsoft.com/office/powerpoint/2010/main" val="13758822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Example slides</a:t>
            </a:r>
          </a:p>
        </p:txBody>
      </p:sp>
      <p:sp>
        <p:nvSpPr>
          <p:cNvPr id="5" name="Rectangle 16"/>
          <p:cNvSpPr>
            <a:spLocks noChangeArrowheads="1"/>
          </p:cNvSpPr>
          <p:nvPr/>
        </p:nvSpPr>
        <p:spPr bwMode="auto">
          <a:xfrm>
            <a:off x="4307993" y="299769"/>
            <a:ext cx="2868798" cy="584775"/>
          </a:xfrm>
          <a:prstGeom prst="rect">
            <a:avLst/>
          </a:prstGeom>
          <a:noFill/>
          <a:ln w="9525">
            <a:noFill/>
            <a:miter lim="800000"/>
            <a:headEnd/>
            <a:tailEnd/>
          </a:ln>
        </p:spPr>
        <p:txBody>
          <a:bodyPr wrap="square">
            <a:spAutoFit/>
          </a:bodyPr>
          <a:lstStyle/>
          <a:p>
            <a:pPr algn="ctr"/>
            <a:r>
              <a:rPr lang="en-US" sz="3200" dirty="0">
                <a:solidFill>
                  <a:srgbClr val="000000"/>
                </a:solidFill>
              </a:rPr>
              <a:t>John H Kerr </a:t>
            </a:r>
          </a:p>
        </p:txBody>
      </p:sp>
      <p:pic>
        <p:nvPicPr>
          <p:cNvPr id="4" name="Picture 3"/>
          <p:cNvPicPr>
            <a:picLocks noChangeAspect="1"/>
          </p:cNvPicPr>
          <p:nvPr/>
        </p:nvPicPr>
        <p:blipFill>
          <a:blip r:embed="rId3"/>
          <a:stretch>
            <a:fillRect/>
          </a:stretch>
        </p:blipFill>
        <p:spPr>
          <a:xfrm>
            <a:off x="2095809" y="1156771"/>
            <a:ext cx="7763358" cy="5638445"/>
          </a:xfrm>
          <a:prstGeom prst="rect">
            <a:avLst/>
          </a:prstGeom>
        </p:spPr>
      </p:pic>
    </p:spTree>
    <p:extLst>
      <p:ext uri="{BB962C8B-B14F-4D97-AF65-F5344CB8AC3E}">
        <p14:creationId xmlns:p14="http://schemas.microsoft.com/office/powerpoint/2010/main" val="22744720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034668" y="57842"/>
            <a:ext cx="8857562" cy="1143000"/>
          </a:xfrm>
        </p:spPr>
        <p:txBody>
          <a:bodyPr/>
          <a:lstStyle/>
          <a:p>
            <a:pPr eaLnBrk="1" hangingPunct="1"/>
            <a:r>
              <a:rPr lang="en-US" dirty="0"/>
              <a:t>Flood Operations</a:t>
            </a:r>
          </a:p>
        </p:txBody>
      </p:sp>
      <p:sp>
        <p:nvSpPr>
          <p:cNvPr id="5" name="TextBox 4"/>
          <p:cNvSpPr txBox="1"/>
          <p:nvPr/>
        </p:nvSpPr>
        <p:spPr>
          <a:xfrm>
            <a:off x="1034667" y="1156774"/>
            <a:ext cx="11050837" cy="4826962"/>
          </a:xfrm>
          <a:prstGeom prst="rect">
            <a:avLst/>
          </a:prstGeom>
          <a:noFill/>
        </p:spPr>
        <p:txBody>
          <a:bodyPr wrap="square" rtlCol="0">
            <a:spAutoFit/>
          </a:bodyPr>
          <a:lstStyle/>
          <a:p>
            <a:pPr>
              <a:lnSpc>
                <a:spcPts val="2500"/>
              </a:lnSpc>
            </a:pPr>
            <a:r>
              <a:rPr lang="en-US" sz="2400" dirty="0"/>
              <a:t>Temporary storage of floodwaters for release at controlled, non-damaging or less-damaging rates</a:t>
            </a:r>
          </a:p>
          <a:p>
            <a:endParaRPr lang="en-US" sz="2400" dirty="0"/>
          </a:p>
          <a:p>
            <a:pPr>
              <a:lnSpc>
                <a:spcPts val="2000"/>
              </a:lnSpc>
            </a:pPr>
            <a:r>
              <a:rPr lang="en-US" sz="2400" dirty="0"/>
              <a:t>Releases based on water-on-the ground…not forecasts (no pre-releases)</a:t>
            </a:r>
          </a:p>
          <a:p>
            <a:endParaRPr lang="en-US" sz="2400" dirty="0"/>
          </a:p>
          <a:p>
            <a:pPr>
              <a:lnSpc>
                <a:spcPts val="2000"/>
              </a:lnSpc>
            </a:pPr>
            <a:r>
              <a:rPr lang="en-US" sz="2400" dirty="0"/>
              <a:t>WCP establishes release protocols (control </a:t>
            </a:r>
            <a:r>
              <a:rPr lang="en-US" sz="2400" dirty="0" err="1"/>
              <a:t>pts</a:t>
            </a:r>
            <a:r>
              <a:rPr lang="en-US" sz="2400" dirty="0"/>
              <a:t>, stage/release limits, </a:t>
            </a:r>
            <a:r>
              <a:rPr lang="en-US" sz="2400" dirty="0" err="1"/>
              <a:t>etc</a:t>
            </a:r>
            <a:r>
              <a:rPr lang="en-US" sz="2400" dirty="0"/>
              <a:t>)</a:t>
            </a:r>
          </a:p>
          <a:p>
            <a:endParaRPr lang="en-US" sz="2400" dirty="0"/>
          </a:p>
          <a:p>
            <a:pPr>
              <a:lnSpc>
                <a:spcPts val="2000"/>
              </a:lnSpc>
            </a:pPr>
            <a:r>
              <a:rPr lang="en-US" sz="2400" dirty="0"/>
              <a:t>Jordan -- </a:t>
            </a:r>
            <a:r>
              <a:rPr lang="en-US" sz="2000" kern="0" dirty="0">
                <a:solidFill>
                  <a:srgbClr val="000000"/>
                </a:solidFill>
              </a:rPr>
              <a:t>Fayetteville primary flood control point</a:t>
            </a:r>
          </a:p>
          <a:p>
            <a:pPr eaLnBrk="0" hangingPunct="0">
              <a:spcBef>
                <a:spcPct val="0"/>
              </a:spcBef>
              <a:buSzPct val="75000"/>
            </a:pPr>
            <a:endParaRPr lang="en-US" sz="2400" dirty="0"/>
          </a:p>
          <a:p>
            <a:r>
              <a:rPr lang="en-US" sz="2400" dirty="0"/>
              <a:t>Falls -- </a:t>
            </a:r>
            <a:r>
              <a:rPr lang="en-US" sz="2000" kern="0" dirty="0">
                <a:solidFill>
                  <a:srgbClr val="000000"/>
                </a:solidFill>
              </a:rPr>
              <a:t>Clayton primary FC point, but consideration of farther downstream (Goldsboro/Kinston)</a:t>
            </a:r>
          </a:p>
          <a:p>
            <a:endParaRPr lang="en-US" sz="2400" dirty="0"/>
          </a:p>
          <a:p>
            <a:r>
              <a:rPr lang="en-US" sz="2400" dirty="0"/>
              <a:t>Scott – </a:t>
            </a:r>
            <a:r>
              <a:rPr lang="en-US" sz="2000" kern="0" dirty="0">
                <a:solidFill>
                  <a:srgbClr val="000000"/>
                </a:solidFill>
              </a:rPr>
              <a:t>Wilkesboro primary FC point</a:t>
            </a:r>
          </a:p>
          <a:p>
            <a:pPr lvl="1"/>
            <a:endParaRPr lang="en-US" sz="2400" dirty="0"/>
          </a:p>
          <a:p>
            <a:r>
              <a:rPr lang="en-US" sz="2400" dirty="0"/>
              <a:t>Kerr – </a:t>
            </a:r>
            <a:r>
              <a:rPr lang="en-US" sz="2000" kern="0" dirty="0">
                <a:solidFill>
                  <a:srgbClr val="000000"/>
                </a:solidFill>
              </a:rPr>
              <a:t>Recently changed; weekly releases ≈ previous week’s inflows (up to 35,000 </a:t>
            </a:r>
            <a:r>
              <a:rPr lang="en-US" sz="2000" kern="0" dirty="0" err="1">
                <a:solidFill>
                  <a:srgbClr val="000000"/>
                </a:solidFill>
              </a:rPr>
              <a:t>cfs</a:t>
            </a:r>
            <a:r>
              <a:rPr lang="en-US" sz="2000" kern="0" dirty="0">
                <a:solidFill>
                  <a:srgbClr val="000000"/>
                </a:solidFill>
              </a:rPr>
              <a:t>) </a:t>
            </a:r>
            <a:endParaRPr lang="en-US" altLang="en-US" sz="2000" kern="0" dirty="0">
              <a:solidFill>
                <a:srgbClr val="000000"/>
              </a:solidFill>
              <a:latin typeface="Arial" panose="020B0604020202020204" pitchFamily="34" charset="0"/>
            </a:endParaRPr>
          </a:p>
        </p:txBody>
      </p:sp>
    </p:spTree>
    <p:extLst>
      <p:ext uri="{BB962C8B-B14F-4D97-AF65-F5344CB8AC3E}">
        <p14:creationId xmlns:p14="http://schemas.microsoft.com/office/powerpoint/2010/main" val="40637819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Example slides</a:t>
            </a:r>
          </a:p>
        </p:txBody>
      </p:sp>
      <p:sp>
        <p:nvSpPr>
          <p:cNvPr id="5" name="Rectangle 16"/>
          <p:cNvSpPr>
            <a:spLocks noChangeArrowheads="1"/>
          </p:cNvSpPr>
          <p:nvPr/>
        </p:nvSpPr>
        <p:spPr bwMode="auto">
          <a:xfrm>
            <a:off x="786610" y="346897"/>
            <a:ext cx="5695721" cy="584775"/>
          </a:xfrm>
          <a:prstGeom prst="rect">
            <a:avLst/>
          </a:prstGeom>
          <a:noFill/>
          <a:ln w="9525">
            <a:noFill/>
            <a:miter lim="800000"/>
            <a:headEnd/>
            <a:tailEnd/>
          </a:ln>
        </p:spPr>
        <p:txBody>
          <a:bodyPr wrap="square">
            <a:spAutoFit/>
          </a:bodyPr>
          <a:lstStyle/>
          <a:p>
            <a:pPr algn="ctr"/>
            <a:r>
              <a:rPr lang="en-US" sz="3200" dirty="0">
                <a:solidFill>
                  <a:srgbClr val="000000"/>
                </a:solidFill>
              </a:rPr>
              <a:t>Guide Curve (Varying)</a:t>
            </a:r>
          </a:p>
        </p:txBody>
      </p:sp>
      <p:pic>
        <p:nvPicPr>
          <p:cNvPr id="7" name="Picture 6"/>
          <p:cNvPicPr>
            <a:picLocks noChangeAspect="1"/>
          </p:cNvPicPr>
          <p:nvPr/>
        </p:nvPicPr>
        <p:blipFill>
          <a:blip r:embed="rId3"/>
          <a:stretch>
            <a:fillRect/>
          </a:stretch>
        </p:blipFill>
        <p:spPr>
          <a:xfrm>
            <a:off x="1145753" y="88134"/>
            <a:ext cx="9835284" cy="6678193"/>
          </a:xfrm>
          <a:prstGeom prst="rect">
            <a:avLst/>
          </a:prstGeom>
          <a:solidFill>
            <a:schemeClr val="tx2"/>
          </a:solidFill>
        </p:spPr>
      </p:pic>
    </p:spTree>
    <p:extLst>
      <p:ext uri="{BB962C8B-B14F-4D97-AF65-F5344CB8AC3E}">
        <p14:creationId xmlns:p14="http://schemas.microsoft.com/office/powerpoint/2010/main" val="42148145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034667" y="57842"/>
            <a:ext cx="9927115" cy="1143000"/>
          </a:xfrm>
        </p:spPr>
        <p:txBody>
          <a:bodyPr/>
          <a:lstStyle/>
          <a:p>
            <a:pPr eaLnBrk="1" hangingPunct="1"/>
            <a:r>
              <a:rPr lang="en-US" dirty="0"/>
              <a:t>Water Quality &amp; Low-Flow Augmentation</a:t>
            </a:r>
          </a:p>
        </p:txBody>
      </p:sp>
      <p:sp>
        <p:nvSpPr>
          <p:cNvPr id="5" name="TextBox 4"/>
          <p:cNvSpPr txBox="1"/>
          <p:nvPr/>
        </p:nvSpPr>
        <p:spPr>
          <a:xfrm>
            <a:off x="1034668" y="1156774"/>
            <a:ext cx="10059318" cy="5632311"/>
          </a:xfrm>
          <a:prstGeom prst="rect">
            <a:avLst/>
          </a:prstGeom>
          <a:noFill/>
        </p:spPr>
        <p:txBody>
          <a:bodyPr wrap="square" rtlCol="0">
            <a:spAutoFit/>
          </a:bodyPr>
          <a:lstStyle/>
          <a:p>
            <a:pPr>
              <a:lnSpc>
                <a:spcPts val="2000"/>
              </a:lnSpc>
            </a:pPr>
            <a:r>
              <a:rPr lang="en-US" sz="2400" dirty="0"/>
              <a:t>Releases to meet minimum downstream flow targets during low flows</a:t>
            </a:r>
          </a:p>
          <a:p>
            <a:endParaRPr lang="en-US" sz="2400" dirty="0"/>
          </a:p>
          <a:p>
            <a:pPr>
              <a:lnSpc>
                <a:spcPts val="2000"/>
              </a:lnSpc>
            </a:pPr>
            <a:r>
              <a:rPr lang="en-US" sz="2400" dirty="0"/>
              <a:t>Drought Contingency Plans to conserve WQ storage</a:t>
            </a:r>
          </a:p>
          <a:p>
            <a:endParaRPr lang="en-US" sz="2400" dirty="0"/>
          </a:p>
          <a:p>
            <a:pPr>
              <a:lnSpc>
                <a:spcPts val="2000"/>
              </a:lnSpc>
            </a:pPr>
            <a:r>
              <a:rPr lang="en-US" sz="2400" dirty="0"/>
              <a:t>Jordan </a:t>
            </a:r>
            <a:r>
              <a:rPr lang="en-US" sz="2000" dirty="0"/>
              <a:t>(WQ 67.4% of conservation pool) </a:t>
            </a:r>
          </a:p>
          <a:p>
            <a:pPr marL="342900" indent="-342900" eaLnBrk="0" hangingPunct="0">
              <a:spcBef>
                <a:spcPct val="0"/>
              </a:spcBef>
              <a:buSzPct val="75000"/>
              <a:buFont typeface="Wingdings" panose="05000000000000000000" pitchFamily="2" charset="2"/>
              <a:buChar char="Ø"/>
            </a:pPr>
            <a:r>
              <a:rPr lang="en-US" sz="2000" kern="0" dirty="0">
                <a:solidFill>
                  <a:srgbClr val="000000"/>
                </a:solidFill>
              </a:rPr>
              <a:t>600+/-50 </a:t>
            </a:r>
            <a:r>
              <a:rPr lang="en-US" sz="2000" kern="0" dirty="0" err="1">
                <a:solidFill>
                  <a:srgbClr val="000000"/>
                </a:solidFill>
              </a:rPr>
              <a:t>cfs</a:t>
            </a:r>
            <a:r>
              <a:rPr lang="en-US" sz="2000" kern="0" dirty="0">
                <a:solidFill>
                  <a:srgbClr val="000000"/>
                </a:solidFill>
              </a:rPr>
              <a:t> minimum flow target at Lillington (~24 miles downstream)</a:t>
            </a:r>
          </a:p>
          <a:p>
            <a:pPr marL="342900" indent="-342900" eaLnBrk="0" hangingPunct="0">
              <a:spcBef>
                <a:spcPct val="0"/>
              </a:spcBef>
              <a:buSzPct val="75000"/>
              <a:buFont typeface="Wingdings" panose="05000000000000000000" pitchFamily="2" charset="2"/>
              <a:buChar char="Ø"/>
            </a:pPr>
            <a:r>
              <a:rPr lang="en-US" sz="2000" kern="0" dirty="0">
                <a:solidFill>
                  <a:srgbClr val="000000"/>
                </a:solidFill>
              </a:rPr>
              <a:t>Reduced target when WQ storage drops below 80% (very proactive)</a:t>
            </a:r>
          </a:p>
          <a:p>
            <a:pPr marL="285750" indent="-285750" eaLnBrk="0" hangingPunct="0">
              <a:lnSpc>
                <a:spcPts val="2000"/>
              </a:lnSpc>
              <a:spcBef>
                <a:spcPct val="0"/>
              </a:spcBef>
              <a:buSzPct val="75000"/>
              <a:buFont typeface="Arial" charset="0"/>
              <a:buChar char="►"/>
            </a:pPr>
            <a:endParaRPr lang="en-US" sz="2400" dirty="0"/>
          </a:p>
          <a:p>
            <a:r>
              <a:rPr lang="en-US" sz="2400" dirty="0"/>
              <a:t>Falls</a:t>
            </a:r>
            <a:r>
              <a:rPr lang="en-US" sz="2000" dirty="0">
                <a:solidFill>
                  <a:srgbClr val="000000"/>
                </a:solidFill>
              </a:rPr>
              <a:t> (WQ 41.4% of conservation pool) </a:t>
            </a:r>
            <a:endParaRPr lang="en-US" sz="2400" dirty="0"/>
          </a:p>
          <a:p>
            <a:pPr marL="285750" indent="-285750">
              <a:buSzPct val="75000"/>
              <a:buFont typeface="Wingdings" panose="05000000000000000000" pitchFamily="2" charset="2"/>
              <a:buChar char="Ø"/>
            </a:pPr>
            <a:r>
              <a:rPr lang="en-US" sz="2000" kern="0" dirty="0">
                <a:solidFill>
                  <a:srgbClr val="000000"/>
                </a:solidFill>
              </a:rPr>
              <a:t>Immediately below dam (100 </a:t>
            </a:r>
            <a:r>
              <a:rPr lang="en-US" sz="2000" kern="0" dirty="0" err="1">
                <a:solidFill>
                  <a:srgbClr val="000000"/>
                </a:solidFill>
              </a:rPr>
              <a:t>cfs</a:t>
            </a:r>
            <a:r>
              <a:rPr lang="en-US" sz="2000" kern="0" dirty="0">
                <a:solidFill>
                  <a:srgbClr val="000000"/>
                </a:solidFill>
              </a:rPr>
              <a:t> Apr-Oct; ~60 </a:t>
            </a:r>
            <a:r>
              <a:rPr lang="en-US" sz="2000" kern="0" dirty="0" err="1">
                <a:solidFill>
                  <a:srgbClr val="000000"/>
                </a:solidFill>
              </a:rPr>
              <a:t>cfs</a:t>
            </a:r>
            <a:r>
              <a:rPr lang="en-US" sz="2000" kern="0" dirty="0">
                <a:solidFill>
                  <a:srgbClr val="000000"/>
                </a:solidFill>
              </a:rPr>
              <a:t> Nov-Mar)</a:t>
            </a:r>
          </a:p>
          <a:p>
            <a:pPr marL="285750" indent="-285750">
              <a:buSzPct val="75000"/>
              <a:buFont typeface="Wingdings" panose="05000000000000000000" pitchFamily="2" charset="2"/>
              <a:buChar char="Ø"/>
            </a:pPr>
            <a:r>
              <a:rPr lang="en-US" sz="2000" kern="0" dirty="0">
                <a:solidFill>
                  <a:srgbClr val="000000"/>
                </a:solidFill>
              </a:rPr>
              <a:t>Downstream (~33 miles) at Clayton (254 </a:t>
            </a:r>
            <a:r>
              <a:rPr lang="en-US" sz="2000" kern="0" dirty="0" err="1">
                <a:solidFill>
                  <a:srgbClr val="000000"/>
                </a:solidFill>
              </a:rPr>
              <a:t>cfs</a:t>
            </a:r>
            <a:r>
              <a:rPr lang="en-US" sz="2000" kern="0" dirty="0">
                <a:solidFill>
                  <a:srgbClr val="000000"/>
                </a:solidFill>
              </a:rPr>
              <a:t> Apr-Oct; 184 </a:t>
            </a:r>
            <a:r>
              <a:rPr lang="en-US" sz="2000" kern="0" dirty="0" err="1">
                <a:solidFill>
                  <a:srgbClr val="000000"/>
                </a:solidFill>
              </a:rPr>
              <a:t>cfs</a:t>
            </a:r>
            <a:r>
              <a:rPr lang="en-US" sz="2000" kern="0" dirty="0">
                <a:solidFill>
                  <a:srgbClr val="000000"/>
                </a:solidFill>
              </a:rPr>
              <a:t> Nov-Mar)</a:t>
            </a:r>
          </a:p>
          <a:p>
            <a:pPr lvl="1">
              <a:lnSpc>
                <a:spcPts val="2000"/>
              </a:lnSpc>
            </a:pPr>
            <a:endParaRPr lang="en-US" sz="2400" dirty="0"/>
          </a:p>
          <a:p>
            <a:r>
              <a:rPr lang="en-US" sz="2400" dirty="0"/>
              <a:t>Scott</a:t>
            </a:r>
            <a:r>
              <a:rPr lang="en-US" sz="2000" dirty="0">
                <a:solidFill>
                  <a:srgbClr val="000000"/>
                </a:solidFill>
              </a:rPr>
              <a:t> (No WQ storage) </a:t>
            </a:r>
            <a:endParaRPr lang="en-US" sz="2400" dirty="0"/>
          </a:p>
          <a:p>
            <a:pPr marL="342900" indent="-342900" eaLnBrk="0" hangingPunct="0">
              <a:spcBef>
                <a:spcPct val="0"/>
              </a:spcBef>
              <a:buSzPct val="75000"/>
              <a:buFont typeface="Wingdings" panose="05000000000000000000" pitchFamily="2" charset="2"/>
              <a:buChar char="Ø"/>
            </a:pPr>
            <a:r>
              <a:rPr lang="en-US" sz="2000" kern="0" dirty="0">
                <a:solidFill>
                  <a:srgbClr val="000000"/>
                </a:solidFill>
              </a:rPr>
              <a:t>400 </a:t>
            </a:r>
            <a:r>
              <a:rPr lang="en-US" sz="2000" kern="0" dirty="0" err="1">
                <a:solidFill>
                  <a:srgbClr val="000000"/>
                </a:solidFill>
              </a:rPr>
              <a:t>cfs</a:t>
            </a:r>
            <a:r>
              <a:rPr lang="en-US" sz="2000" kern="0" dirty="0">
                <a:solidFill>
                  <a:srgbClr val="000000"/>
                </a:solidFill>
              </a:rPr>
              <a:t> minimum flow target at Wilkesboro (5.5 miles downstream).</a:t>
            </a:r>
          </a:p>
          <a:p>
            <a:pPr marL="342900" indent="-342900" eaLnBrk="0" hangingPunct="0">
              <a:spcBef>
                <a:spcPct val="0"/>
              </a:spcBef>
              <a:buSzPct val="75000"/>
              <a:buFont typeface="Wingdings" panose="05000000000000000000" pitchFamily="2" charset="2"/>
              <a:buChar char="Ø"/>
            </a:pPr>
            <a:r>
              <a:rPr lang="en-US" sz="2000" kern="0" dirty="0">
                <a:solidFill>
                  <a:srgbClr val="000000"/>
                </a:solidFill>
              </a:rPr>
              <a:t>Reduced flow target when lake is more than a foot below guide curve</a:t>
            </a:r>
          </a:p>
          <a:p>
            <a:pPr lvl="1">
              <a:lnSpc>
                <a:spcPts val="2000"/>
              </a:lnSpc>
            </a:pPr>
            <a:endParaRPr lang="en-US" sz="2400" dirty="0"/>
          </a:p>
          <a:p>
            <a:r>
              <a:rPr lang="en-US" sz="2400" dirty="0"/>
              <a:t>Kerr</a:t>
            </a:r>
            <a:r>
              <a:rPr lang="en-US" sz="2000" dirty="0">
                <a:solidFill>
                  <a:srgbClr val="000000"/>
                </a:solidFill>
              </a:rPr>
              <a:t> (No WQ storage) </a:t>
            </a:r>
            <a:endParaRPr lang="en-US" sz="2400" dirty="0"/>
          </a:p>
          <a:p>
            <a:pPr marL="342900" indent="-342900" eaLnBrk="0" hangingPunct="0">
              <a:spcBef>
                <a:spcPct val="0"/>
              </a:spcBef>
              <a:buSzPct val="75000"/>
              <a:buFont typeface="Wingdings" panose="05000000000000000000" pitchFamily="2" charset="2"/>
              <a:buChar char="Ø"/>
            </a:pPr>
            <a:r>
              <a:rPr lang="en-US" sz="2000" kern="0" dirty="0">
                <a:solidFill>
                  <a:srgbClr val="000000"/>
                </a:solidFill>
              </a:rPr>
              <a:t>Minimum energy meets downstream minimum flow requirements </a:t>
            </a:r>
            <a:endParaRPr lang="en-US" altLang="en-US" sz="2000" kern="0" dirty="0">
              <a:solidFill>
                <a:srgbClr val="000000"/>
              </a:solidFill>
              <a:latin typeface="Arial" panose="020B0604020202020204" pitchFamily="34" charset="0"/>
            </a:endParaRPr>
          </a:p>
        </p:txBody>
      </p:sp>
    </p:spTree>
    <p:extLst>
      <p:ext uri="{BB962C8B-B14F-4D97-AF65-F5344CB8AC3E}">
        <p14:creationId xmlns:p14="http://schemas.microsoft.com/office/powerpoint/2010/main" val="37061789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034668" y="212074"/>
            <a:ext cx="9079735" cy="812494"/>
          </a:xfrm>
        </p:spPr>
        <p:txBody>
          <a:bodyPr/>
          <a:lstStyle/>
          <a:p>
            <a:pPr eaLnBrk="1" hangingPunct="1"/>
            <a:r>
              <a:rPr lang="en-US" dirty="0"/>
              <a:t>Water Supply</a:t>
            </a:r>
          </a:p>
        </p:txBody>
      </p:sp>
      <p:sp>
        <p:nvSpPr>
          <p:cNvPr id="5" name="TextBox 4"/>
          <p:cNvSpPr txBox="1"/>
          <p:nvPr/>
        </p:nvSpPr>
        <p:spPr>
          <a:xfrm>
            <a:off x="1034668" y="1092505"/>
            <a:ext cx="10643212" cy="5816977"/>
          </a:xfrm>
          <a:prstGeom prst="rect">
            <a:avLst/>
          </a:prstGeom>
          <a:noFill/>
        </p:spPr>
        <p:txBody>
          <a:bodyPr wrap="square" rtlCol="0">
            <a:spAutoFit/>
          </a:bodyPr>
          <a:lstStyle/>
          <a:p>
            <a:r>
              <a:rPr lang="en-US" sz="2400" dirty="0"/>
              <a:t>Jordan</a:t>
            </a:r>
          </a:p>
          <a:p>
            <a:pPr>
              <a:buFont typeface="Wingdings" pitchFamily="2" charset="2"/>
              <a:buChar char="Ø"/>
            </a:pPr>
            <a:r>
              <a:rPr lang="en-US" sz="2000" dirty="0"/>
              <a:t> WS storage:  45,800 AF (32.6% of conservation pool)</a:t>
            </a:r>
          </a:p>
          <a:p>
            <a:pPr>
              <a:buFont typeface="Wingdings" pitchFamily="2" charset="2"/>
              <a:buChar char="Ø"/>
            </a:pPr>
            <a:r>
              <a:rPr lang="en-US" sz="2000" dirty="0"/>
              <a:t> Estimated yield ~100 MGD</a:t>
            </a:r>
          </a:p>
          <a:p>
            <a:pPr>
              <a:buFont typeface="Wingdings" pitchFamily="2" charset="2"/>
              <a:buChar char="Ø"/>
            </a:pPr>
            <a:r>
              <a:rPr lang="en-US" sz="2000" dirty="0"/>
              <a:t> 100% allocated to State of NC</a:t>
            </a:r>
          </a:p>
          <a:p>
            <a:pPr>
              <a:buFont typeface="Wingdings" pitchFamily="2" charset="2"/>
              <a:buChar char="Ø"/>
            </a:pPr>
            <a:r>
              <a:rPr lang="en-US" sz="2000" dirty="0"/>
              <a:t> 95.9% of WS storage “reallocated” by State of NC</a:t>
            </a:r>
          </a:p>
          <a:p>
            <a:pPr lvl="1"/>
            <a:r>
              <a:rPr lang="en-US" sz="2000" dirty="0"/>
              <a:t> </a:t>
            </a:r>
          </a:p>
          <a:p>
            <a:r>
              <a:rPr lang="en-US" sz="2400" dirty="0"/>
              <a:t>Falls</a:t>
            </a:r>
          </a:p>
          <a:p>
            <a:pPr>
              <a:buFont typeface="Wingdings" pitchFamily="2" charset="2"/>
              <a:buChar char="Ø"/>
            </a:pPr>
            <a:r>
              <a:rPr lang="en-US" sz="2000" dirty="0"/>
              <a:t> WS storage:  62,300 AF (58.6% of conservation pool)		(previously 45,000 AF)</a:t>
            </a:r>
          </a:p>
          <a:p>
            <a:pPr>
              <a:buFont typeface="Wingdings" pitchFamily="2" charset="2"/>
              <a:buChar char="Ø"/>
            </a:pPr>
            <a:r>
              <a:rPr lang="en-US" sz="2000" dirty="0"/>
              <a:t> Estimated yield ~84 MGD					(previously ~69 MGD)</a:t>
            </a:r>
          </a:p>
          <a:p>
            <a:pPr>
              <a:buFont typeface="Wingdings" pitchFamily="2" charset="2"/>
              <a:buChar char="Ø"/>
            </a:pPr>
            <a:r>
              <a:rPr lang="en-US" sz="2000" dirty="0"/>
              <a:t> 100% allocated to City of Raleigh</a:t>
            </a:r>
          </a:p>
          <a:p>
            <a:pPr lvl="1">
              <a:buFont typeface="Wingdings" pitchFamily="2" charset="2"/>
              <a:buChar char="Ø"/>
            </a:pPr>
            <a:endParaRPr lang="en-US" sz="2000" dirty="0"/>
          </a:p>
          <a:p>
            <a:r>
              <a:rPr lang="en-US" sz="2400" dirty="0"/>
              <a:t>Scott</a:t>
            </a:r>
          </a:p>
          <a:p>
            <a:pPr>
              <a:buFont typeface="Wingdings" pitchFamily="2" charset="2"/>
              <a:buChar char="Ø"/>
            </a:pPr>
            <a:r>
              <a:rPr lang="en-US" sz="2000" dirty="0"/>
              <a:t> WS storage:  33,000 AF (100% of conservation pool)</a:t>
            </a:r>
          </a:p>
          <a:p>
            <a:pPr>
              <a:buFont typeface="Wingdings" pitchFamily="2" charset="2"/>
              <a:buChar char="Ø"/>
            </a:pPr>
            <a:r>
              <a:rPr lang="en-US" sz="2000" dirty="0"/>
              <a:t> 100% allocated jointly to City of Winston-Salem and Wilkes County</a:t>
            </a:r>
          </a:p>
          <a:p>
            <a:pPr>
              <a:buFont typeface="Wingdings" pitchFamily="2" charset="2"/>
              <a:buChar char="Ø"/>
            </a:pPr>
            <a:r>
              <a:rPr lang="en-US" sz="2000" dirty="0"/>
              <a:t> Water released as requested/needed for W-S (min releases adequate so far)</a:t>
            </a:r>
          </a:p>
          <a:p>
            <a:pPr>
              <a:buFont typeface="Wingdings" pitchFamily="2" charset="2"/>
              <a:buChar char="Ø"/>
            </a:pPr>
            <a:r>
              <a:rPr lang="en-US" sz="2000" dirty="0"/>
              <a:t> Wilkesboro/N Wilkesboro pursuing reservoir intake using County’s storage</a:t>
            </a:r>
          </a:p>
          <a:p>
            <a:pPr>
              <a:buFont typeface="Wingdings" pitchFamily="2" charset="2"/>
              <a:buChar char="Ø"/>
            </a:pPr>
            <a:r>
              <a:rPr lang="en-US" sz="2000" dirty="0"/>
              <a:t> Detailed yield analysis needed (perhaps as much as 150 MGD)</a:t>
            </a:r>
          </a:p>
          <a:p>
            <a:pPr lvl="1">
              <a:buFont typeface="Wingdings" pitchFamily="2" charset="2"/>
              <a:buChar char="Ø"/>
            </a:pPr>
            <a:endParaRPr lang="en-US" sz="2000" dirty="0"/>
          </a:p>
        </p:txBody>
      </p:sp>
    </p:spTree>
    <p:extLst>
      <p:ext uri="{BB962C8B-B14F-4D97-AF65-F5344CB8AC3E}">
        <p14:creationId xmlns:p14="http://schemas.microsoft.com/office/powerpoint/2010/main" val="31215065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Example slides</a:t>
            </a:r>
          </a:p>
        </p:txBody>
      </p:sp>
      <p:sp>
        <p:nvSpPr>
          <p:cNvPr id="5" name="Rectangle 16"/>
          <p:cNvSpPr>
            <a:spLocks noChangeArrowheads="1"/>
          </p:cNvSpPr>
          <p:nvPr/>
        </p:nvSpPr>
        <p:spPr bwMode="auto">
          <a:xfrm>
            <a:off x="786610" y="346897"/>
            <a:ext cx="5695721" cy="584775"/>
          </a:xfrm>
          <a:prstGeom prst="rect">
            <a:avLst/>
          </a:prstGeom>
          <a:noFill/>
          <a:ln w="9525">
            <a:noFill/>
            <a:miter lim="800000"/>
            <a:headEnd/>
            <a:tailEnd/>
          </a:ln>
        </p:spPr>
        <p:txBody>
          <a:bodyPr wrap="square">
            <a:spAutoFit/>
          </a:bodyPr>
          <a:lstStyle/>
          <a:p>
            <a:pPr algn="ctr"/>
            <a:r>
              <a:rPr lang="en-US" sz="3200" dirty="0">
                <a:solidFill>
                  <a:srgbClr val="000000"/>
                </a:solidFill>
              </a:rPr>
              <a:t>Guide Curve (Varying)</a:t>
            </a:r>
          </a:p>
        </p:txBody>
      </p:sp>
      <p:pic>
        <p:nvPicPr>
          <p:cNvPr id="6" name="Picture 5"/>
          <p:cNvPicPr>
            <a:picLocks noChangeAspect="1"/>
          </p:cNvPicPr>
          <p:nvPr/>
        </p:nvPicPr>
        <p:blipFill>
          <a:blip r:embed="rId3"/>
          <a:stretch>
            <a:fillRect/>
          </a:stretch>
        </p:blipFill>
        <p:spPr>
          <a:xfrm>
            <a:off x="1641518" y="0"/>
            <a:ext cx="8781702" cy="6808572"/>
          </a:xfrm>
          <a:prstGeom prst="rect">
            <a:avLst/>
          </a:prstGeom>
        </p:spPr>
      </p:pic>
    </p:spTree>
    <p:extLst>
      <p:ext uri="{BB962C8B-B14F-4D97-AF65-F5344CB8AC3E}">
        <p14:creationId xmlns:p14="http://schemas.microsoft.com/office/powerpoint/2010/main" val="27098722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6"/>
          <p:cNvSpPr>
            <a:spLocks noChangeArrowheads="1"/>
          </p:cNvSpPr>
          <p:nvPr/>
        </p:nvSpPr>
        <p:spPr bwMode="auto">
          <a:xfrm>
            <a:off x="323765" y="301741"/>
            <a:ext cx="9366590" cy="584775"/>
          </a:xfrm>
          <a:prstGeom prst="rect">
            <a:avLst/>
          </a:prstGeom>
          <a:noFill/>
          <a:ln w="9525">
            <a:noFill/>
            <a:miter lim="800000"/>
            <a:headEnd/>
            <a:tailEnd/>
          </a:ln>
        </p:spPr>
        <p:txBody>
          <a:bodyPr wrap="square">
            <a:spAutoFit/>
          </a:bodyPr>
          <a:lstStyle/>
          <a:p>
            <a:pPr algn="ctr"/>
            <a:r>
              <a:rPr lang="en-US" sz="3200" dirty="0">
                <a:solidFill>
                  <a:srgbClr val="000000"/>
                </a:solidFill>
              </a:rPr>
              <a:t>Falls Storage Reallocation – Why it Worked</a:t>
            </a:r>
          </a:p>
        </p:txBody>
      </p:sp>
      <p:pic>
        <p:nvPicPr>
          <p:cNvPr id="6" name="Picture 5"/>
          <p:cNvPicPr>
            <a:picLocks noChangeAspect="1"/>
          </p:cNvPicPr>
          <p:nvPr/>
        </p:nvPicPr>
        <p:blipFill>
          <a:blip r:embed="rId3"/>
          <a:stretch>
            <a:fillRect/>
          </a:stretch>
        </p:blipFill>
        <p:spPr>
          <a:xfrm>
            <a:off x="1185328" y="995439"/>
            <a:ext cx="8098620" cy="5799612"/>
          </a:xfrm>
          <a:prstGeom prst="rect">
            <a:avLst/>
          </a:prstGeom>
          <a:solidFill>
            <a:schemeClr val="tx2"/>
          </a:solidFill>
          <a:ln w="38100">
            <a:solidFill>
              <a:schemeClr val="tx1"/>
            </a:solidFill>
          </a:ln>
        </p:spPr>
      </p:pic>
    </p:spTree>
    <p:extLst>
      <p:ext uri="{BB962C8B-B14F-4D97-AF65-F5344CB8AC3E}">
        <p14:creationId xmlns:p14="http://schemas.microsoft.com/office/powerpoint/2010/main" val="3587630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002536" y="165253"/>
            <a:ext cx="9661793" cy="903383"/>
          </a:xfrm>
        </p:spPr>
        <p:txBody>
          <a:bodyPr/>
          <a:lstStyle/>
          <a:p>
            <a:pPr eaLnBrk="1" hangingPunct="1"/>
            <a:r>
              <a:rPr lang="en-US" dirty="0"/>
              <a:t>John H Kerr Water Supply allocations</a:t>
            </a:r>
          </a:p>
        </p:txBody>
      </p:sp>
      <p:graphicFrame>
        <p:nvGraphicFramePr>
          <p:cNvPr id="6" name="Group 109"/>
          <p:cNvGraphicFramePr>
            <a:graphicFrameLocks noGrp="1"/>
          </p:cNvGraphicFramePr>
          <p:nvPr>
            <p:extLst>
              <p:ext uri="{D42A27DB-BD31-4B8C-83A1-F6EECF244321}">
                <p14:modId xmlns:p14="http://schemas.microsoft.com/office/powerpoint/2010/main" val="1515333090"/>
              </p:ext>
            </p:extLst>
          </p:nvPr>
        </p:nvGraphicFramePr>
        <p:xfrm>
          <a:off x="1166872" y="2206130"/>
          <a:ext cx="9761860" cy="4398924"/>
        </p:xfrm>
        <a:graphic>
          <a:graphicData uri="http://schemas.openxmlformats.org/drawingml/2006/table">
            <a:tbl>
              <a:tblPr/>
              <a:tblGrid>
                <a:gridCol w="2814229">
                  <a:extLst>
                    <a:ext uri="{9D8B030D-6E8A-4147-A177-3AD203B41FA5}">
                      <a16:colId xmlns:a16="http://schemas.microsoft.com/office/drawing/2014/main" val="20000"/>
                    </a:ext>
                  </a:extLst>
                </a:gridCol>
                <a:gridCol w="2022728">
                  <a:extLst>
                    <a:ext uri="{9D8B030D-6E8A-4147-A177-3AD203B41FA5}">
                      <a16:colId xmlns:a16="http://schemas.microsoft.com/office/drawing/2014/main" val="20001"/>
                    </a:ext>
                  </a:extLst>
                </a:gridCol>
                <a:gridCol w="2902175">
                  <a:extLst>
                    <a:ext uri="{9D8B030D-6E8A-4147-A177-3AD203B41FA5}">
                      <a16:colId xmlns:a16="http://schemas.microsoft.com/office/drawing/2014/main" val="20002"/>
                    </a:ext>
                  </a:extLst>
                </a:gridCol>
                <a:gridCol w="2022728">
                  <a:extLst>
                    <a:ext uri="{9D8B030D-6E8A-4147-A177-3AD203B41FA5}">
                      <a16:colId xmlns:a16="http://schemas.microsoft.com/office/drawing/2014/main" val="20003"/>
                    </a:ext>
                  </a:extLst>
                </a:gridCol>
              </a:tblGrid>
              <a:tr h="6580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cap="none" normalizeH="0" baseline="0" dirty="0">
                          <a:ln>
                            <a:noFill/>
                          </a:ln>
                          <a:solidFill>
                            <a:schemeClr val="tx1"/>
                          </a:solidFill>
                          <a:effectLst/>
                          <a:latin typeface="Times New Roman" pitchFamily="18" charset="0"/>
                        </a:rPr>
                        <a:t>Water User</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kern="1200" cap="none" normalizeH="0" baseline="0" dirty="0">
                          <a:ln>
                            <a:noFill/>
                          </a:ln>
                          <a:solidFill>
                            <a:schemeClr val="tx1"/>
                          </a:solidFill>
                          <a:effectLst/>
                          <a:latin typeface="Times New Roman" pitchFamily="18" charset="0"/>
                          <a:ea typeface="+mn-ea"/>
                          <a:cs typeface="+mn-cs"/>
                        </a:rPr>
                        <a:t>Agreement Type</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kern="1200" cap="none" normalizeH="0" baseline="0" dirty="0">
                          <a:ln>
                            <a:noFill/>
                          </a:ln>
                          <a:solidFill>
                            <a:schemeClr val="tx1"/>
                          </a:solidFill>
                          <a:effectLst/>
                          <a:latin typeface="Times New Roman" pitchFamily="18" charset="0"/>
                          <a:ea typeface="+mn-ea"/>
                          <a:cs typeface="+mn-cs"/>
                        </a:rPr>
                        <a:t>Storage</a:t>
                      </a: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kern="1200" cap="none" normalizeH="0" baseline="0" dirty="0">
                          <a:ln>
                            <a:noFill/>
                          </a:ln>
                          <a:solidFill>
                            <a:schemeClr val="tx1"/>
                          </a:solidFill>
                          <a:effectLst/>
                          <a:latin typeface="Times New Roman" pitchFamily="18" charset="0"/>
                          <a:ea typeface="+mn-ea"/>
                          <a:cs typeface="+mn-cs"/>
                        </a:rPr>
                        <a:t>acre-feet (% of PP)</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kern="1200" cap="none" normalizeH="0" baseline="0" dirty="0">
                          <a:ln>
                            <a:noFill/>
                          </a:ln>
                          <a:solidFill>
                            <a:schemeClr val="tx1"/>
                          </a:solidFill>
                          <a:effectLst/>
                          <a:latin typeface="Times New Roman" pitchFamily="18" charset="0"/>
                          <a:ea typeface="+mn-ea"/>
                          <a:cs typeface="+mn-cs"/>
                        </a:rPr>
                        <a:t>Date of Agreement</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r h="47915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kern="1200" cap="none" normalizeH="0" baseline="0" dirty="0">
                          <a:ln>
                            <a:noFill/>
                          </a:ln>
                          <a:solidFill>
                            <a:schemeClr val="tx1"/>
                          </a:solidFill>
                          <a:effectLst/>
                          <a:latin typeface="Times New Roman" pitchFamily="18" charset="0"/>
                          <a:ea typeface="+mn-ea"/>
                          <a:cs typeface="+mn-cs"/>
                        </a:rPr>
                        <a:t>Virginia Beach, VA</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kern="1200" cap="none" normalizeH="0" baseline="0" dirty="0">
                          <a:ln>
                            <a:noFill/>
                          </a:ln>
                          <a:solidFill>
                            <a:schemeClr val="tx1"/>
                          </a:solidFill>
                          <a:effectLst/>
                          <a:latin typeface="Times New Roman" pitchFamily="18" charset="0"/>
                          <a:ea typeface="+mn-ea"/>
                          <a:cs typeface="+mn-cs"/>
                        </a:rPr>
                        <a:t>Water Storage</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kern="1200" cap="none" normalizeH="0" baseline="0" dirty="0">
                          <a:ln>
                            <a:noFill/>
                          </a:ln>
                          <a:solidFill>
                            <a:schemeClr val="tx1"/>
                          </a:solidFill>
                          <a:effectLst/>
                          <a:latin typeface="Times New Roman" pitchFamily="18" charset="0"/>
                          <a:ea typeface="+mn-ea"/>
                          <a:cs typeface="+mn-cs"/>
                        </a:rPr>
                        <a:t>10,200 AF (1.055%) </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kern="1200" cap="none" normalizeH="0" baseline="0">
                          <a:ln>
                            <a:noFill/>
                          </a:ln>
                          <a:solidFill>
                            <a:schemeClr val="tx1"/>
                          </a:solidFill>
                          <a:effectLst/>
                          <a:latin typeface="Times New Roman" pitchFamily="18" charset="0"/>
                          <a:ea typeface="+mn-ea"/>
                          <a:cs typeface="+mn-cs"/>
                        </a:rPr>
                        <a:t>13-Jan-84</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1"/>
                  </a:ext>
                </a:extLst>
              </a:tr>
              <a:tr h="47915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kern="1200" cap="none" normalizeH="0" baseline="0" dirty="0">
                          <a:ln>
                            <a:noFill/>
                          </a:ln>
                          <a:solidFill>
                            <a:schemeClr val="tx1"/>
                          </a:solidFill>
                          <a:effectLst/>
                          <a:latin typeface="Times New Roman" pitchFamily="18" charset="0"/>
                          <a:ea typeface="+mn-ea"/>
                          <a:cs typeface="+mn-cs"/>
                        </a:rPr>
                        <a:t>Henderson, NC</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kern="1200" cap="none" normalizeH="0" baseline="0" dirty="0">
                          <a:ln>
                            <a:noFill/>
                          </a:ln>
                          <a:solidFill>
                            <a:schemeClr val="tx1"/>
                          </a:solidFill>
                          <a:effectLst/>
                          <a:latin typeface="Times New Roman" pitchFamily="18" charset="0"/>
                          <a:ea typeface="+mn-ea"/>
                          <a:cs typeface="+mn-cs"/>
                        </a:rPr>
                        <a:t>Water Storage</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kern="1200" cap="none" normalizeH="0" baseline="0" dirty="0">
                          <a:ln>
                            <a:noFill/>
                          </a:ln>
                          <a:solidFill>
                            <a:schemeClr val="tx1"/>
                          </a:solidFill>
                          <a:effectLst/>
                          <a:latin typeface="Times New Roman" pitchFamily="18" charset="0"/>
                          <a:ea typeface="+mn-ea"/>
                          <a:cs typeface="+mn-cs"/>
                        </a:rPr>
                        <a:t>10,292 AF (1.066%)</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kern="1200" cap="none" normalizeH="0" baseline="0">
                          <a:ln>
                            <a:noFill/>
                          </a:ln>
                          <a:solidFill>
                            <a:schemeClr val="tx1"/>
                          </a:solidFill>
                          <a:effectLst/>
                          <a:latin typeface="Times New Roman" pitchFamily="18" charset="0"/>
                          <a:ea typeface="+mn-ea"/>
                          <a:cs typeface="+mn-cs"/>
                        </a:rPr>
                        <a:t>17-Mar-06</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2"/>
                  </a:ext>
                </a:extLst>
              </a:tr>
              <a:tr h="47915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kern="1200" cap="none" normalizeH="0" baseline="0" dirty="0">
                          <a:ln>
                            <a:noFill/>
                          </a:ln>
                          <a:solidFill>
                            <a:schemeClr val="tx1"/>
                          </a:solidFill>
                          <a:effectLst/>
                          <a:latin typeface="Times New Roman" pitchFamily="18" charset="0"/>
                          <a:ea typeface="+mn-ea"/>
                          <a:cs typeface="+mn-cs"/>
                        </a:rPr>
                        <a:t>VA Dept of Corrections</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kern="1200" cap="none" normalizeH="0" baseline="0" dirty="0">
                          <a:ln>
                            <a:noFill/>
                          </a:ln>
                          <a:solidFill>
                            <a:schemeClr val="tx1"/>
                          </a:solidFill>
                          <a:effectLst/>
                          <a:latin typeface="Times New Roman" pitchFamily="18" charset="0"/>
                          <a:ea typeface="+mn-ea"/>
                          <a:cs typeface="+mn-cs"/>
                        </a:rPr>
                        <a:t>Water Storage</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kern="1200" cap="none" normalizeH="0" baseline="0" dirty="0">
                          <a:ln>
                            <a:noFill/>
                          </a:ln>
                          <a:solidFill>
                            <a:schemeClr val="tx1"/>
                          </a:solidFill>
                          <a:effectLst/>
                          <a:latin typeface="Times New Roman" pitchFamily="18" charset="0"/>
                          <a:ea typeface="+mn-ea"/>
                          <a:cs typeface="+mn-cs"/>
                        </a:rPr>
                        <a:t>23 AF (0.0024%)</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kern="1200" cap="none" normalizeH="0" baseline="0" dirty="0">
                          <a:ln>
                            <a:noFill/>
                          </a:ln>
                          <a:solidFill>
                            <a:schemeClr val="tx1"/>
                          </a:solidFill>
                          <a:effectLst/>
                          <a:latin typeface="Times New Roman" pitchFamily="18" charset="0"/>
                          <a:ea typeface="+mn-ea"/>
                          <a:cs typeface="+mn-cs"/>
                        </a:rPr>
                        <a:t>07-Apr-89</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3"/>
                  </a:ext>
                </a:extLst>
              </a:tr>
              <a:tr h="6580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kern="1200" cap="none" normalizeH="0" baseline="0" dirty="0">
                          <a:ln>
                            <a:noFill/>
                          </a:ln>
                          <a:solidFill>
                            <a:schemeClr val="tx1"/>
                          </a:solidFill>
                          <a:effectLst/>
                          <a:latin typeface="Times New Roman" pitchFamily="18" charset="0"/>
                          <a:ea typeface="+mn-ea"/>
                          <a:cs typeface="+mn-cs"/>
                        </a:rPr>
                        <a:t>Mecklenburg </a:t>
                      </a:r>
                      <a:r>
                        <a:rPr kumimoji="0" lang="en-US" sz="2000" b="0" i="0" u="none" strike="noStrike" kern="1200" cap="none" normalizeH="0" baseline="0" dirty="0" err="1">
                          <a:ln>
                            <a:noFill/>
                          </a:ln>
                          <a:solidFill>
                            <a:schemeClr val="tx1"/>
                          </a:solidFill>
                          <a:effectLst/>
                          <a:latin typeface="Times New Roman" pitchFamily="18" charset="0"/>
                          <a:ea typeface="+mn-ea"/>
                          <a:cs typeface="+mn-cs"/>
                        </a:rPr>
                        <a:t>Cogen</a:t>
                      </a:r>
                      <a:endParaRPr kumimoji="0" lang="en-US" sz="2000" b="0" i="0" u="none" strike="noStrike" kern="1200" cap="none" normalizeH="0" baseline="0" dirty="0">
                        <a:ln>
                          <a:noFill/>
                        </a:ln>
                        <a:solidFill>
                          <a:schemeClr val="tx1"/>
                        </a:solidFill>
                        <a:effectLst/>
                        <a:latin typeface="Times New Roman" pitchFamily="18" charset="0"/>
                        <a:ea typeface="+mn-ea"/>
                        <a:cs typeface="+mn-cs"/>
                      </a:endParaRPr>
                    </a:p>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kern="1200" cap="none" normalizeH="0" baseline="0" dirty="0">
                          <a:ln>
                            <a:noFill/>
                          </a:ln>
                          <a:solidFill>
                            <a:schemeClr val="tx1"/>
                          </a:solidFill>
                          <a:effectLst/>
                          <a:latin typeface="Times New Roman" pitchFamily="18" charset="0"/>
                          <a:ea typeface="+mn-ea"/>
                          <a:cs typeface="+mn-cs"/>
                        </a:rPr>
                        <a:t>(Dominion)</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kern="1200" cap="none" normalizeH="0" baseline="0" dirty="0">
                          <a:ln>
                            <a:noFill/>
                          </a:ln>
                          <a:solidFill>
                            <a:schemeClr val="tx1"/>
                          </a:solidFill>
                          <a:effectLst/>
                          <a:latin typeface="Times New Roman" pitchFamily="18" charset="0"/>
                          <a:ea typeface="+mn-ea"/>
                          <a:cs typeface="+mn-cs"/>
                        </a:rPr>
                        <a:t>Water Storage</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kern="1200" cap="none" normalizeH="0" baseline="0" dirty="0">
                          <a:ln>
                            <a:noFill/>
                          </a:ln>
                          <a:solidFill>
                            <a:schemeClr val="tx1"/>
                          </a:solidFill>
                          <a:effectLst/>
                          <a:latin typeface="Times New Roman" pitchFamily="18" charset="0"/>
                          <a:ea typeface="+mn-ea"/>
                          <a:cs typeface="+mn-cs"/>
                        </a:rPr>
                        <a:t>600 AF (0.063%)</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kern="1200" cap="none" normalizeH="0" baseline="0" dirty="0">
                          <a:ln>
                            <a:noFill/>
                          </a:ln>
                          <a:solidFill>
                            <a:schemeClr val="tx1"/>
                          </a:solidFill>
                          <a:effectLst/>
                          <a:latin typeface="Times New Roman" pitchFamily="18" charset="0"/>
                          <a:ea typeface="+mn-ea"/>
                          <a:cs typeface="+mn-cs"/>
                        </a:rPr>
                        <a:t>20-Jun-91</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4"/>
                  </a:ext>
                </a:extLst>
              </a:tr>
              <a:tr h="47915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kern="1200" cap="none" normalizeH="0" baseline="0" dirty="0">
                          <a:ln>
                            <a:noFill/>
                          </a:ln>
                          <a:solidFill>
                            <a:schemeClr val="tx1"/>
                          </a:solidFill>
                          <a:effectLst/>
                          <a:latin typeface="Times New Roman" pitchFamily="18" charset="0"/>
                          <a:ea typeface="+mn-ea"/>
                          <a:cs typeface="+mn-cs"/>
                        </a:rPr>
                        <a:t>TOTAL</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kern="1200" cap="none" normalizeH="0" baseline="0" dirty="0">
                          <a:ln>
                            <a:noFill/>
                          </a:ln>
                          <a:solidFill>
                            <a:schemeClr val="tx1"/>
                          </a:solidFill>
                          <a:effectLst/>
                          <a:latin typeface="Times New Roman" pitchFamily="18" charset="0"/>
                          <a:ea typeface="+mn-ea"/>
                          <a:cs typeface="+mn-cs"/>
                        </a:rPr>
                        <a:t>Water Storage</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1" i="0" u="none" strike="noStrike" kern="1200" cap="none" normalizeH="0" baseline="0" dirty="0">
                          <a:ln>
                            <a:noFill/>
                          </a:ln>
                          <a:solidFill>
                            <a:schemeClr val="tx1"/>
                          </a:solidFill>
                          <a:effectLst/>
                          <a:latin typeface="Times New Roman" pitchFamily="18" charset="0"/>
                          <a:ea typeface="+mn-ea"/>
                          <a:cs typeface="+mn-cs"/>
                        </a:rPr>
                        <a:t>21,115 (2.186%)</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endParaRPr kumimoji="0" lang="en-US" sz="2000" b="1" i="0" u="none" strike="noStrike" kern="1200" cap="none" normalizeH="0" baseline="0" dirty="0">
                        <a:ln>
                          <a:noFill/>
                        </a:ln>
                        <a:solidFill>
                          <a:schemeClr val="tx1"/>
                        </a:solidFill>
                        <a:effectLst/>
                        <a:latin typeface="Times New Roman" pitchFamily="18" charset="0"/>
                        <a:ea typeface="+mn-ea"/>
                        <a:cs typeface="+mn-cs"/>
                      </a:endParaRP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57150" cap="flat" cmpd="sng" algn="ctr">
                      <a:solidFill>
                        <a:schemeClr val="tx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5"/>
                  </a:ext>
                </a:extLst>
              </a:tr>
              <a:tr h="47915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kern="1200" cap="none" normalizeH="0" baseline="0" dirty="0">
                          <a:ln>
                            <a:noFill/>
                          </a:ln>
                          <a:solidFill>
                            <a:schemeClr val="tx1"/>
                          </a:solidFill>
                          <a:effectLst/>
                          <a:latin typeface="Times New Roman" pitchFamily="18" charset="0"/>
                          <a:ea typeface="+mn-ea"/>
                          <a:cs typeface="+mn-cs"/>
                        </a:rPr>
                        <a:t>Clarksville, VA</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kern="1200" cap="none" normalizeH="0" baseline="0" dirty="0">
                          <a:ln>
                            <a:noFill/>
                          </a:ln>
                          <a:solidFill>
                            <a:schemeClr val="tx1"/>
                          </a:solidFill>
                          <a:effectLst/>
                          <a:latin typeface="Times New Roman" pitchFamily="18" charset="0"/>
                          <a:ea typeface="+mn-ea"/>
                          <a:cs typeface="+mn-cs"/>
                        </a:rPr>
                        <a:t>Grandfathered</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kern="1200" cap="none" normalizeH="0" baseline="0" dirty="0">
                          <a:ln>
                            <a:noFill/>
                          </a:ln>
                          <a:solidFill>
                            <a:schemeClr val="tx1"/>
                          </a:solidFill>
                          <a:effectLst/>
                          <a:latin typeface="Times New Roman" pitchFamily="18" charset="0"/>
                          <a:ea typeface="+mn-ea"/>
                          <a:cs typeface="+mn-cs"/>
                        </a:rPr>
                        <a:t>0.3 MGD </a:t>
                      </a:r>
                      <a:r>
                        <a:rPr kumimoji="0" lang="en-US" sz="2000" b="0" i="0" u="none" strike="noStrike" kern="1200" cap="none" normalizeH="0" baseline="0" dirty="0" err="1">
                          <a:ln>
                            <a:noFill/>
                          </a:ln>
                          <a:solidFill>
                            <a:schemeClr val="tx1"/>
                          </a:solidFill>
                          <a:effectLst/>
                          <a:latin typeface="Times New Roman" pitchFamily="18" charset="0"/>
                          <a:ea typeface="+mn-ea"/>
                          <a:cs typeface="+mn-cs"/>
                        </a:rPr>
                        <a:t>avg</a:t>
                      </a:r>
                      <a:endParaRPr kumimoji="0" lang="en-US" sz="2000" b="0" i="0" u="none" strike="noStrike" kern="1200" cap="none" normalizeH="0" baseline="0" dirty="0">
                        <a:ln>
                          <a:noFill/>
                        </a:ln>
                        <a:solidFill>
                          <a:schemeClr val="tx1"/>
                        </a:solidFill>
                        <a:effectLst/>
                        <a:latin typeface="Times New Roman" pitchFamily="18" charset="0"/>
                        <a:ea typeface="+mn-ea"/>
                        <a:cs typeface="+mn-cs"/>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kern="1200" cap="none" normalizeH="0" baseline="0" dirty="0">
                          <a:ln>
                            <a:noFill/>
                          </a:ln>
                          <a:solidFill>
                            <a:schemeClr val="tx1"/>
                          </a:solidFill>
                          <a:effectLst/>
                          <a:latin typeface="Times New Roman" pitchFamily="18" charset="0"/>
                          <a:ea typeface="+mn-ea"/>
                          <a:cs typeface="+mn-cs"/>
                        </a:rPr>
                        <a:t>No Agreement</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571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6"/>
                  </a:ext>
                </a:extLst>
              </a:tr>
              <a:tr h="47915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kern="1200" cap="none" normalizeH="0" baseline="0" dirty="0">
                          <a:ln>
                            <a:noFill/>
                          </a:ln>
                          <a:solidFill>
                            <a:schemeClr val="tx1"/>
                          </a:solidFill>
                          <a:effectLst/>
                          <a:latin typeface="Times New Roman" pitchFamily="18" charset="0"/>
                          <a:ea typeface="+mn-ea"/>
                          <a:cs typeface="+mn-cs"/>
                        </a:rPr>
                        <a:t>Burlington Industries</a:t>
                      </a: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kern="1200" cap="none" normalizeH="0" baseline="0" dirty="0">
                          <a:ln>
                            <a:noFill/>
                          </a:ln>
                          <a:solidFill>
                            <a:schemeClr val="tx1"/>
                          </a:solidFill>
                          <a:effectLst/>
                          <a:latin typeface="Times New Roman" pitchFamily="18" charset="0"/>
                          <a:ea typeface="+mn-ea"/>
                          <a:cs typeface="+mn-cs"/>
                        </a:rPr>
                        <a:t>Grandfathered</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kern="1200" cap="none" normalizeH="0" baseline="0" dirty="0">
                          <a:ln>
                            <a:noFill/>
                          </a:ln>
                          <a:solidFill>
                            <a:schemeClr val="tx1"/>
                          </a:solidFill>
                          <a:effectLst/>
                          <a:latin typeface="Times New Roman" pitchFamily="18" charset="0"/>
                          <a:ea typeface="+mn-ea"/>
                          <a:cs typeface="+mn-cs"/>
                        </a:rPr>
                        <a:t>2.2 MGD </a:t>
                      </a:r>
                      <a:r>
                        <a:rPr kumimoji="0" lang="en-US" sz="2000" b="0" i="0" u="none" strike="noStrike" kern="1200" cap="none" normalizeH="0" baseline="0" dirty="0" err="1">
                          <a:ln>
                            <a:noFill/>
                          </a:ln>
                          <a:solidFill>
                            <a:schemeClr val="tx1"/>
                          </a:solidFill>
                          <a:effectLst/>
                          <a:latin typeface="Times New Roman" pitchFamily="18" charset="0"/>
                          <a:ea typeface="+mn-ea"/>
                          <a:cs typeface="+mn-cs"/>
                        </a:rPr>
                        <a:t>avg</a:t>
                      </a:r>
                      <a:endParaRPr kumimoji="0" lang="en-US" sz="2000" b="0" i="0" u="none" strike="noStrike" kern="1200" cap="none" normalizeH="0" baseline="0" dirty="0">
                        <a:ln>
                          <a:noFill/>
                        </a:ln>
                        <a:solidFill>
                          <a:schemeClr val="tx1"/>
                        </a:solidFill>
                        <a:effectLst/>
                        <a:latin typeface="Times New Roman" pitchFamily="18" charset="0"/>
                        <a:ea typeface="+mn-ea"/>
                        <a:cs typeface="+mn-cs"/>
                      </a:endParaRP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2000" b="0" i="0" u="none" strike="noStrike" kern="1200" cap="none" normalizeH="0" baseline="0" dirty="0">
                          <a:ln>
                            <a:noFill/>
                          </a:ln>
                          <a:solidFill>
                            <a:schemeClr val="tx1"/>
                          </a:solidFill>
                          <a:effectLst/>
                          <a:latin typeface="Times New Roman" pitchFamily="18" charset="0"/>
                          <a:ea typeface="+mn-ea"/>
                          <a:cs typeface="+mn-cs"/>
                        </a:rPr>
                        <a:t>No Agreement</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7"/>
                  </a:ext>
                </a:extLst>
              </a:tr>
            </a:tbl>
          </a:graphicData>
        </a:graphic>
      </p:graphicFrame>
      <p:sp>
        <p:nvSpPr>
          <p:cNvPr id="2" name="TextBox 1"/>
          <p:cNvSpPr txBox="1"/>
          <p:nvPr/>
        </p:nvSpPr>
        <p:spPr>
          <a:xfrm>
            <a:off x="1002536" y="1311007"/>
            <a:ext cx="7516609" cy="461665"/>
          </a:xfrm>
          <a:prstGeom prst="rect">
            <a:avLst/>
          </a:prstGeom>
          <a:noFill/>
        </p:spPr>
        <p:txBody>
          <a:bodyPr wrap="none" rtlCol="0">
            <a:spAutoFit/>
          </a:bodyPr>
          <a:lstStyle/>
          <a:p>
            <a:r>
              <a:rPr lang="en-US" sz="2400" dirty="0"/>
              <a:t>All Water Supply storage reallocated from Power Pool</a:t>
            </a:r>
          </a:p>
        </p:txBody>
      </p:sp>
    </p:spTree>
    <p:extLst>
      <p:ext uri="{BB962C8B-B14F-4D97-AF65-F5344CB8AC3E}">
        <p14:creationId xmlns:p14="http://schemas.microsoft.com/office/powerpoint/2010/main" val="16623924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Example slides</a:t>
            </a:r>
          </a:p>
        </p:txBody>
      </p:sp>
      <p:pic>
        <p:nvPicPr>
          <p:cNvPr id="3" name="Picture 2"/>
          <p:cNvPicPr>
            <a:picLocks noChangeAspect="1"/>
          </p:cNvPicPr>
          <p:nvPr/>
        </p:nvPicPr>
        <p:blipFill>
          <a:blip r:embed="rId3"/>
          <a:stretch>
            <a:fillRect/>
          </a:stretch>
        </p:blipFill>
        <p:spPr>
          <a:xfrm>
            <a:off x="1523999" y="0"/>
            <a:ext cx="9144001" cy="6858000"/>
          </a:xfrm>
          <a:prstGeom prst="rect">
            <a:avLst/>
          </a:prstGeom>
        </p:spPr>
      </p:pic>
    </p:spTree>
    <p:extLst>
      <p:ext uri="{BB962C8B-B14F-4D97-AF65-F5344CB8AC3E}">
        <p14:creationId xmlns:p14="http://schemas.microsoft.com/office/powerpoint/2010/main" val="17378528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 Box 16"/>
          <p:cNvSpPr txBox="1">
            <a:spLocks noChangeArrowheads="1"/>
          </p:cNvSpPr>
          <p:nvPr/>
        </p:nvSpPr>
        <p:spPr bwMode="auto">
          <a:xfrm>
            <a:off x="1209665" y="1824429"/>
            <a:ext cx="4596722" cy="4154984"/>
          </a:xfrm>
          <a:prstGeom prst="rect">
            <a:avLst/>
          </a:prstGeom>
          <a:noFill/>
          <a:ln w="9525">
            <a:noFill/>
            <a:miter lim="800000"/>
            <a:headEnd/>
            <a:tailEnd/>
          </a:ln>
        </p:spPr>
        <p:txBody>
          <a:bodyPr wrap="square">
            <a:spAutoFit/>
          </a:bodyPr>
          <a:lstStyle/>
          <a:p>
            <a:pPr>
              <a:spcBef>
                <a:spcPct val="50000"/>
              </a:spcBef>
            </a:pPr>
            <a:r>
              <a:rPr lang="en-US" sz="2400" dirty="0"/>
              <a:t>Maximize congressionally authorized purposes within existing operational guidelines</a:t>
            </a:r>
          </a:p>
          <a:p>
            <a:pPr>
              <a:spcBef>
                <a:spcPct val="50000"/>
              </a:spcBef>
            </a:pPr>
            <a:endParaRPr lang="en-US" sz="2400" dirty="0"/>
          </a:p>
          <a:p>
            <a:pPr>
              <a:spcBef>
                <a:spcPct val="50000"/>
              </a:spcBef>
            </a:pPr>
            <a:r>
              <a:rPr lang="en-US" sz="2400" dirty="0">
                <a:solidFill>
                  <a:schemeClr val="bg2"/>
                </a:solidFill>
              </a:rPr>
              <a:t>Predictable responses to varying conditions</a:t>
            </a:r>
          </a:p>
          <a:p>
            <a:pPr>
              <a:spcBef>
                <a:spcPct val="50000"/>
              </a:spcBef>
            </a:pPr>
            <a:endParaRPr lang="en-US" sz="2400" dirty="0">
              <a:solidFill>
                <a:schemeClr val="bg2"/>
              </a:solidFill>
            </a:endParaRPr>
          </a:p>
          <a:p>
            <a:pPr>
              <a:spcBef>
                <a:spcPct val="50000"/>
              </a:spcBef>
            </a:pPr>
            <a:r>
              <a:rPr lang="en-US" sz="2400" dirty="0">
                <a:solidFill>
                  <a:schemeClr val="bg2"/>
                </a:solidFill>
              </a:rPr>
              <a:t>Actively inform affected stakeholders</a:t>
            </a:r>
            <a:endParaRPr lang="en-US" dirty="0">
              <a:solidFill>
                <a:schemeClr val="bg2"/>
              </a:solidFill>
            </a:endParaRPr>
          </a:p>
        </p:txBody>
      </p:sp>
      <p:sp>
        <p:nvSpPr>
          <p:cNvPr id="8196" name="Rectangle 16"/>
          <p:cNvSpPr>
            <a:spLocks noChangeArrowheads="1"/>
          </p:cNvSpPr>
          <p:nvPr/>
        </p:nvSpPr>
        <p:spPr bwMode="auto">
          <a:xfrm>
            <a:off x="786610" y="346897"/>
            <a:ext cx="5695721" cy="584775"/>
          </a:xfrm>
          <a:prstGeom prst="rect">
            <a:avLst/>
          </a:prstGeom>
          <a:noFill/>
          <a:ln w="9525">
            <a:noFill/>
            <a:miter lim="800000"/>
            <a:headEnd/>
            <a:tailEnd/>
          </a:ln>
        </p:spPr>
        <p:txBody>
          <a:bodyPr wrap="square">
            <a:spAutoFit/>
          </a:bodyPr>
          <a:lstStyle/>
          <a:p>
            <a:pPr algn="ctr"/>
            <a:r>
              <a:rPr lang="en-US" sz="3200" dirty="0">
                <a:solidFill>
                  <a:srgbClr val="000000"/>
                </a:solidFill>
              </a:rPr>
              <a:t>Water Management Goals</a:t>
            </a:r>
          </a:p>
        </p:txBody>
      </p:sp>
      <p:sp>
        <p:nvSpPr>
          <p:cNvPr id="3" name="Trapezoid 2"/>
          <p:cNvSpPr/>
          <p:nvPr/>
        </p:nvSpPr>
        <p:spPr>
          <a:xfrm>
            <a:off x="5188941" y="4660136"/>
            <a:ext cx="1502709" cy="440675"/>
          </a:xfrm>
          <a:prstGeom prst="trapezoid">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 Box 2051"/>
          <p:cNvSpPr txBox="1">
            <a:spLocks noChangeArrowheads="1"/>
          </p:cNvSpPr>
          <p:nvPr/>
        </p:nvSpPr>
        <p:spPr bwMode="auto">
          <a:xfrm>
            <a:off x="6400799" y="1707614"/>
            <a:ext cx="4671153" cy="5447645"/>
          </a:xfrm>
          <a:prstGeom prst="rect">
            <a:avLst/>
          </a:prstGeom>
          <a:noFill/>
          <a:ln>
            <a:noFill/>
          </a:ln>
          <a:effectLst/>
        </p:spPr>
        <p:txBody>
          <a:bodyPr wrap="square">
            <a:spAutoFit/>
          </a:bodyPr>
          <a:lstStyle/>
          <a:p>
            <a:pPr algn="ctr">
              <a:spcBef>
                <a:spcPct val="50000"/>
              </a:spcBef>
            </a:pPr>
            <a:r>
              <a:rPr lang="en-US" altLang="en-US" sz="2800" dirty="0">
                <a:latin typeface="Arial" panose="020B0604020202020204" pitchFamily="34" charset="0"/>
              </a:rPr>
              <a:t>Flood Control</a:t>
            </a:r>
          </a:p>
          <a:p>
            <a:pPr algn="ctr">
              <a:spcBef>
                <a:spcPct val="50000"/>
              </a:spcBef>
            </a:pPr>
            <a:r>
              <a:rPr lang="en-US" altLang="en-US" sz="2800" dirty="0">
                <a:latin typeface="Arial" panose="020B0604020202020204" pitchFamily="34" charset="0"/>
              </a:rPr>
              <a:t>Hydropower</a:t>
            </a:r>
          </a:p>
          <a:p>
            <a:pPr algn="ctr">
              <a:spcBef>
                <a:spcPct val="50000"/>
              </a:spcBef>
            </a:pPr>
            <a:r>
              <a:rPr lang="en-US" altLang="en-US" sz="2800" dirty="0">
                <a:latin typeface="Arial" panose="020B0604020202020204" pitchFamily="34" charset="0"/>
              </a:rPr>
              <a:t>Water Supply</a:t>
            </a:r>
          </a:p>
          <a:p>
            <a:pPr algn="ctr">
              <a:spcBef>
                <a:spcPct val="50000"/>
              </a:spcBef>
            </a:pPr>
            <a:r>
              <a:rPr lang="en-US" altLang="en-US" sz="2800" dirty="0">
                <a:latin typeface="Arial" panose="020B0604020202020204" pitchFamily="34" charset="0"/>
              </a:rPr>
              <a:t>Water Quality &amp; Low Flow Augmentation </a:t>
            </a:r>
          </a:p>
          <a:p>
            <a:pPr algn="ctr">
              <a:spcBef>
                <a:spcPct val="50000"/>
              </a:spcBef>
            </a:pPr>
            <a:r>
              <a:rPr lang="en-US" altLang="en-US" sz="2800" dirty="0">
                <a:latin typeface="Arial" panose="020B0604020202020204" pitchFamily="34" charset="0"/>
              </a:rPr>
              <a:t>Recreation</a:t>
            </a:r>
          </a:p>
          <a:p>
            <a:pPr algn="ctr">
              <a:spcBef>
                <a:spcPct val="50000"/>
              </a:spcBef>
            </a:pPr>
            <a:r>
              <a:rPr lang="en-US" altLang="en-US" sz="2800" dirty="0">
                <a:latin typeface="Arial" panose="020B0604020202020204" pitchFamily="34" charset="0"/>
              </a:rPr>
              <a:t>Fish &amp; Wildlife Enhancement</a:t>
            </a:r>
            <a:endParaRPr lang="en-US" altLang="en-US" sz="2800" dirty="0"/>
          </a:p>
          <a:p>
            <a:pPr lvl="2">
              <a:spcBef>
                <a:spcPct val="50000"/>
              </a:spcBef>
            </a:pPr>
            <a:endParaRPr lang="en-US" altLang="en-US" sz="3600" b="1" dirty="0"/>
          </a:p>
        </p:txBody>
      </p:sp>
    </p:spTree>
    <p:extLst>
      <p:ext uri="{BB962C8B-B14F-4D97-AF65-F5344CB8AC3E}">
        <p14:creationId xmlns:p14="http://schemas.microsoft.com/office/powerpoint/2010/main" val="4191248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 Box 16"/>
          <p:cNvSpPr txBox="1">
            <a:spLocks noChangeArrowheads="1"/>
          </p:cNvSpPr>
          <p:nvPr/>
        </p:nvSpPr>
        <p:spPr bwMode="auto">
          <a:xfrm>
            <a:off x="1209665" y="1824429"/>
            <a:ext cx="4596722" cy="4154984"/>
          </a:xfrm>
          <a:prstGeom prst="rect">
            <a:avLst/>
          </a:prstGeom>
          <a:noFill/>
          <a:ln w="9525">
            <a:noFill/>
            <a:miter lim="800000"/>
            <a:headEnd/>
            <a:tailEnd/>
          </a:ln>
        </p:spPr>
        <p:txBody>
          <a:bodyPr wrap="square">
            <a:spAutoFit/>
          </a:bodyPr>
          <a:lstStyle/>
          <a:p>
            <a:pPr>
              <a:spcBef>
                <a:spcPct val="50000"/>
              </a:spcBef>
            </a:pPr>
            <a:r>
              <a:rPr lang="en-US" sz="2400" dirty="0">
                <a:solidFill>
                  <a:schemeClr val="bg2"/>
                </a:solidFill>
              </a:rPr>
              <a:t>Maximize congressionally authorized purposes within existing operational guidelines</a:t>
            </a:r>
          </a:p>
          <a:p>
            <a:pPr>
              <a:spcBef>
                <a:spcPct val="50000"/>
              </a:spcBef>
            </a:pPr>
            <a:endParaRPr lang="en-US" sz="2400" dirty="0"/>
          </a:p>
          <a:p>
            <a:pPr>
              <a:spcBef>
                <a:spcPct val="50000"/>
              </a:spcBef>
            </a:pPr>
            <a:r>
              <a:rPr lang="en-US" sz="2400" dirty="0"/>
              <a:t>Predictable responses to varying conditions</a:t>
            </a:r>
          </a:p>
          <a:p>
            <a:pPr>
              <a:spcBef>
                <a:spcPct val="50000"/>
              </a:spcBef>
            </a:pPr>
            <a:endParaRPr lang="en-US" sz="2400" dirty="0">
              <a:solidFill>
                <a:schemeClr val="bg2"/>
              </a:solidFill>
            </a:endParaRPr>
          </a:p>
          <a:p>
            <a:pPr>
              <a:spcBef>
                <a:spcPct val="50000"/>
              </a:spcBef>
            </a:pPr>
            <a:r>
              <a:rPr lang="en-US" sz="2400" dirty="0">
                <a:solidFill>
                  <a:schemeClr val="bg2"/>
                </a:solidFill>
              </a:rPr>
              <a:t>Actively inform affected stakeholders</a:t>
            </a:r>
            <a:endParaRPr lang="en-US" dirty="0">
              <a:solidFill>
                <a:schemeClr val="bg2"/>
              </a:solidFill>
            </a:endParaRPr>
          </a:p>
        </p:txBody>
      </p:sp>
      <p:sp>
        <p:nvSpPr>
          <p:cNvPr id="8196" name="Rectangle 16"/>
          <p:cNvSpPr>
            <a:spLocks noChangeArrowheads="1"/>
          </p:cNvSpPr>
          <p:nvPr/>
        </p:nvSpPr>
        <p:spPr bwMode="auto">
          <a:xfrm>
            <a:off x="786610" y="346897"/>
            <a:ext cx="5695721" cy="584775"/>
          </a:xfrm>
          <a:prstGeom prst="rect">
            <a:avLst/>
          </a:prstGeom>
          <a:noFill/>
          <a:ln w="9525">
            <a:noFill/>
            <a:miter lim="800000"/>
            <a:headEnd/>
            <a:tailEnd/>
          </a:ln>
        </p:spPr>
        <p:txBody>
          <a:bodyPr wrap="square">
            <a:spAutoFit/>
          </a:bodyPr>
          <a:lstStyle/>
          <a:p>
            <a:pPr algn="ctr"/>
            <a:r>
              <a:rPr lang="en-US" sz="3200" dirty="0">
                <a:solidFill>
                  <a:srgbClr val="000000"/>
                </a:solidFill>
              </a:rPr>
              <a:t>Water Management Goals</a:t>
            </a:r>
          </a:p>
        </p:txBody>
      </p:sp>
      <p:sp>
        <p:nvSpPr>
          <p:cNvPr id="3" name="Trapezoid 2"/>
          <p:cNvSpPr/>
          <p:nvPr/>
        </p:nvSpPr>
        <p:spPr>
          <a:xfrm>
            <a:off x="5188941" y="4660136"/>
            <a:ext cx="1502709" cy="440675"/>
          </a:xfrm>
          <a:prstGeom prst="trapezoid">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 Box 2051"/>
          <p:cNvSpPr txBox="1">
            <a:spLocks noChangeArrowheads="1"/>
          </p:cNvSpPr>
          <p:nvPr/>
        </p:nvSpPr>
        <p:spPr bwMode="auto">
          <a:xfrm>
            <a:off x="6400799" y="2555912"/>
            <a:ext cx="4671153" cy="2862322"/>
          </a:xfrm>
          <a:prstGeom prst="rect">
            <a:avLst/>
          </a:prstGeom>
          <a:noFill/>
          <a:ln>
            <a:noFill/>
          </a:ln>
          <a:effectLst/>
        </p:spPr>
        <p:txBody>
          <a:bodyPr wrap="square">
            <a:spAutoFit/>
          </a:bodyPr>
          <a:lstStyle/>
          <a:p>
            <a:pPr lvl="2">
              <a:spcBef>
                <a:spcPct val="50000"/>
              </a:spcBef>
            </a:pPr>
            <a:r>
              <a:rPr lang="en-US" altLang="en-US" sz="2400" dirty="0"/>
              <a:t>Specific Water Control Plans for each Project</a:t>
            </a:r>
          </a:p>
          <a:p>
            <a:pPr marL="1257300" lvl="2" indent="-342900">
              <a:spcBef>
                <a:spcPct val="50000"/>
              </a:spcBef>
              <a:buFont typeface="Arial" panose="020B0604020202020204" pitchFamily="34" charset="0"/>
              <a:buChar char="•"/>
            </a:pPr>
            <a:r>
              <a:rPr lang="en-US" altLang="en-US" sz="2400" dirty="0"/>
              <a:t>Flood Operations</a:t>
            </a:r>
          </a:p>
          <a:p>
            <a:pPr marL="1257300" lvl="2" indent="-342900">
              <a:spcBef>
                <a:spcPct val="50000"/>
              </a:spcBef>
              <a:buFont typeface="Arial" panose="020B0604020202020204" pitchFamily="34" charset="0"/>
              <a:buChar char="•"/>
            </a:pPr>
            <a:r>
              <a:rPr lang="en-US" altLang="en-US" sz="2400" dirty="0"/>
              <a:t>Drought Contingency Plans</a:t>
            </a:r>
          </a:p>
          <a:p>
            <a:pPr marL="1257300" lvl="2" indent="-342900">
              <a:spcBef>
                <a:spcPct val="50000"/>
              </a:spcBef>
              <a:buFont typeface="Arial" panose="020B0604020202020204" pitchFamily="34" charset="0"/>
              <a:buChar char="•"/>
            </a:pPr>
            <a:r>
              <a:rPr lang="en-US" altLang="en-US" sz="2400" dirty="0"/>
              <a:t>Deviations</a:t>
            </a:r>
          </a:p>
        </p:txBody>
      </p:sp>
    </p:spTree>
    <p:extLst>
      <p:ext uri="{BB962C8B-B14F-4D97-AF65-F5344CB8AC3E}">
        <p14:creationId xmlns:p14="http://schemas.microsoft.com/office/powerpoint/2010/main" val="27518226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 Box 16"/>
          <p:cNvSpPr txBox="1">
            <a:spLocks noChangeArrowheads="1"/>
          </p:cNvSpPr>
          <p:nvPr/>
        </p:nvSpPr>
        <p:spPr bwMode="auto">
          <a:xfrm>
            <a:off x="1209665" y="1824429"/>
            <a:ext cx="4596722" cy="4154984"/>
          </a:xfrm>
          <a:prstGeom prst="rect">
            <a:avLst/>
          </a:prstGeom>
          <a:noFill/>
          <a:ln w="9525">
            <a:noFill/>
            <a:miter lim="800000"/>
            <a:headEnd/>
            <a:tailEnd/>
          </a:ln>
        </p:spPr>
        <p:txBody>
          <a:bodyPr wrap="square">
            <a:spAutoFit/>
          </a:bodyPr>
          <a:lstStyle/>
          <a:p>
            <a:pPr>
              <a:spcBef>
                <a:spcPct val="50000"/>
              </a:spcBef>
            </a:pPr>
            <a:r>
              <a:rPr lang="en-US" sz="2400" dirty="0">
                <a:solidFill>
                  <a:schemeClr val="bg2"/>
                </a:solidFill>
              </a:rPr>
              <a:t>Maximize congressionally authorized purposes within existing operational guidelines</a:t>
            </a:r>
          </a:p>
          <a:p>
            <a:pPr>
              <a:spcBef>
                <a:spcPct val="50000"/>
              </a:spcBef>
            </a:pPr>
            <a:endParaRPr lang="en-US" sz="2400" dirty="0"/>
          </a:p>
          <a:p>
            <a:pPr>
              <a:spcBef>
                <a:spcPct val="50000"/>
              </a:spcBef>
            </a:pPr>
            <a:r>
              <a:rPr lang="en-US" sz="2400" dirty="0">
                <a:solidFill>
                  <a:schemeClr val="bg2"/>
                </a:solidFill>
              </a:rPr>
              <a:t>Predictable responses to varying conditions</a:t>
            </a:r>
          </a:p>
          <a:p>
            <a:pPr>
              <a:spcBef>
                <a:spcPct val="50000"/>
              </a:spcBef>
            </a:pPr>
            <a:endParaRPr lang="en-US" sz="2400" dirty="0">
              <a:solidFill>
                <a:schemeClr val="bg2"/>
              </a:solidFill>
            </a:endParaRPr>
          </a:p>
          <a:p>
            <a:pPr>
              <a:spcBef>
                <a:spcPct val="50000"/>
              </a:spcBef>
            </a:pPr>
            <a:r>
              <a:rPr lang="en-US" sz="2400" dirty="0"/>
              <a:t>Actively inform affected stakeholders</a:t>
            </a:r>
            <a:endParaRPr lang="en-US" dirty="0"/>
          </a:p>
        </p:txBody>
      </p:sp>
      <p:sp>
        <p:nvSpPr>
          <p:cNvPr id="8196" name="Rectangle 16"/>
          <p:cNvSpPr>
            <a:spLocks noChangeArrowheads="1"/>
          </p:cNvSpPr>
          <p:nvPr/>
        </p:nvSpPr>
        <p:spPr bwMode="auto">
          <a:xfrm>
            <a:off x="786610" y="346897"/>
            <a:ext cx="5695721" cy="584775"/>
          </a:xfrm>
          <a:prstGeom prst="rect">
            <a:avLst/>
          </a:prstGeom>
          <a:noFill/>
          <a:ln w="9525">
            <a:noFill/>
            <a:miter lim="800000"/>
            <a:headEnd/>
            <a:tailEnd/>
          </a:ln>
        </p:spPr>
        <p:txBody>
          <a:bodyPr wrap="square">
            <a:spAutoFit/>
          </a:bodyPr>
          <a:lstStyle/>
          <a:p>
            <a:pPr algn="ctr"/>
            <a:r>
              <a:rPr lang="en-US" sz="3200" dirty="0">
                <a:solidFill>
                  <a:srgbClr val="000000"/>
                </a:solidFill>
              </a:rPr>
              <a:t>Water Management Goals</a:t>
            </a:r>
          </a:p>
        </p:txBody>
      </p:sp>
      <p:sp>
        <p:nvSpPr>
          <p:cNvPr id="3" name="Trapezoid 2"/>
          <p:cNvSpPr/>
          <p:nvPr/>
        </p:nvSpPr>
        <p:spPr>
          <a:xfrm>
            <a:off x="5188941" y="4660136"/>
            <a:ext cx="1502709" cy="440675"/>
          </a:xfrm>
          <a:prstGeom prst="trapezoid">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 Box 2051"/>
          <p:cNvSpPr txBox="1">
            <a:spLocks noChangeArrowheads="1"/>
          </p:cNvSpPr>
          <p:nvPr/>
        </p:nvSpPr>
        <p:spPr bwMode="auto">
          <a:xfrm>
            <a:off x="6147412" y="2948688"/>
            <a:ext cx="5519452" cy="3046988"/>
          </a:xfrm>
          <a:prstGeom prst="rect">
            <a:avLst/>
          </a:prstGeom>
          <a:noFill/>
          <a:ln>
            <a:noFill/>
          </a:ln>
          <a:effectLst/>
        </p:spPr>
        <p:txBody>
          <a:bodyPr wrap="square">
            <a:spAutoFit/>
          </a:bodyPr>
          <a:lstStyle/>
          <a:p>
            <a:pPr algn="ctr"/>
            <a:r>
              <a:rPr lang="en-US" altLang="en-US" sz="2400" dirty="0"/>
              <a:t>Weekly status report &amp; call</a:t>
            </a:r>
          </a:p>
          <a:p>
            <a:pPr algn="ctr"/>
            <a:endParaRPr lang="en-US" altLang="en-US" sz="2400" dirty="0"/>
          </a:p>
          <a:p>
            <a:pPr algn="ctr"/>
            <a:r>
              <a:rPr lang="en-US" altLang="en-US" sz="2400" dirty="0"/>
              <a:t>Face-to-face meetings </a:t>
            </a:r>
          </a:p>
          <a:p>
            <a:pPr algn="ctr"/>
            <a:endParaRPr lang="en-US" altLang="en-US" sz="2400" dirty="0"/>
          </a:p>
          <a:p>
            <a:pPr algn="ctr"/>
            <a:r>
              <a:rPr lang="en-US" altLang="en-US" sz="2400" dirty="0"/>
              <a:t>Positive, routine interaction</a:t>
            </a:r>
          </a:p>
          <a:p>
            <a:pPr algn="ctr"/>
            <a:endParaRPr lang="en-US" altLang="en-US" sz="2400" dirty="0"/>
          </a:p>
          <a:p>
            <a:pPr algn="ctr"/>
            <a:r>
              <a:rPr lang="en-US" altLang="en-US" sz="2400" dirty="0"/>
              <a:t>“Door to the Corps” for many stakeholders</a:t>
            </a:r>
          </a:p>
        </p:txBody>
      </p:sp>
    </p:spTree>
    <p:extLst>
      <p:ext uri="{BB962C8B-B14F-4D97-AF65-F5344CB8AC3E}">
        <p14:creationId xmlns:p14="http://schemas.microsoft.com/office/powerpoint/2010/main" val="8383945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Example slides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8470" y="0"/>
            <a:ext cx="8875060" cy="6858000"/>
          </a:xfrm>
          <a:prstGeom prst="rect">
            <a:avLst/>
          </a:prstGeom>
        </p:spPr>
      </p:pic>
      <p:sp>
        <p:nvSpPr>
          <p:cNvPr id="5" name="TextBox 4"/>
          <p:cNvSpPr txBox="1"/>
          <p:nvPr/>
        </p:nvSpPr>
        <p:spPr>
          <a:xfrm>
            <a:off x="2864385" y="1972020"/>
            <a:ext cx="5486401" cy="369332"/>
          </a:xfrm>
          <a:prstGeom prst="rect">
            <a:avLst/>
          </a:prstGeom>
          <a:solidFill>
            <a:srgbClr val="9EBBD7"/>
          </a:solidFill>
        </p:spPr>
        <p:txBody>
          <a:bodyPr wrap="square" rtlCol="0">
            <a:spAutoFit/>
          </a:bodyPr>
          <a:lstStyle/>
          <a:p>
            <a:pPr algn="ctr"/>
            <a:r>
              <a:rPr lang="en-US" dirty="0"/>
              <a:t>Controlled Flood Storage</a:t>
            </a:r>
          </a:p>
        </p:txBody>
      </p:sp>
      <p:sp>
        <p:nvSpPr>
          <p:cNvPr id="6" name="TextBox 5"/>
          <p:cNvSpPr txBox="1"/>
          <p:nvPr/>
        </p:nvSpPr>
        <p:spPr>
          <a:xfrm>
            <a:off x="2972717" y="2908717"/>
            <a:ext cx="5486401" cy="323165"/>
          </a:xfrm>
          <a:prstGeom prst="rect">
            <a:avLst/>
          </a:prstGeom>
          <a:solidFill>
            <a:srgbClr val="9EBBD7"/>
          </a:solidFill>
        </p:spPr>
        <p:txBody>
          <a:bodyPr wrap="square" bIns="0" rtlCol="0" anchor="b" anchorCtr="1">
            <a:spAutoFit/>
          </a:bodyPr>
          <a:lstStyle/>
          <a:p>
            <a:pPr algn="ctr"/>
            <a:r>
              <a:rPr lang="en-US" dirty="0"/>
              <a:t>Guide Curve (Normal Operating Level)</a:t>
            </a:r>
          </a:p>
        </p:txBody>
      </p:sp>
      <p:sp>
        <p:nvSpPr>
          <p:cNvPr id="7" name="TextBox 6"/>
          <p:cNvSpPr txBox="1"/>
          <p:nvPr/>
        </p:nvSpPr>
        <p:spPr>
          <a:xfrm>
            <a:off x="5607585" y="5412038"/>
            <a:ext cx="2522862" cy="276999"/>
          </a:xfrm>
          <a:prstGeom prst="rect">
            <a:avLst/>
          </a:prstGeom>
          <a:solidFill>
            <a:srgbClr val="C7D79E"/>
          </a:solidFill>
        </p:spPr>
        <p:txBody>
          <a:bodyPr wrap="square" lIns="0" tIns="0" rIns="0" bIns="0" rtlCol="0">
            <a:spAutoFit/>
          </a:bodyPr>
          <a:lstStyle/>
          <a:p>
            <a:pPr algn="ctr"/>
            <a:r>
              <a:rPr lang="en-US" dirty="0"/>
              <a:t>Sedimentation Storage</a:t>
            </a:r>
          </a:p>
        </p:txBody>
      </p:sp>
      <p:sp>
        <p:nvSpPr>
          <p:cNvPr id="8" name="TextBox 7"/>
          <p:cNvSpPr txBox="1"/>
          <p:nvPr/>
        </p:nvSpPr>
        <p:spPr>
          <a:xfrm>
            <a:off x="3999123" y="3944040"/>
            <a:ext cx="3966072" cy="646331"/>
          </a:xfrm>
          <a:prstGeom prst="rect">
            <a:avLst/>
          </a:prstGeom>
          <a:solidFill>
            <a:srgbClr val="FFFFBE"/>
          </a:solidFill>
        </p:spPr>
        <p:txBody>
          <a:bodyPr wrap="square" rtlCol="0">
            <a:spAutoFit/>
          </a:bodyPr>
          <a:lstStyle/>
          <a:p>
            <a:pPr algn="ctr"/>
            <a:r>
              <a:rPr lang="en-US" dirty="0"/>
              <a:t>Conservation Storage</a:t>
            </a:r>
          </a:p>
          <a:p>
            <a:pPr algn="ctr"/>
            <a:r>
              <a:rPr lang="en-US" dirty="0"/>
              <a:t>(Water Supply, Water Quality, Power)</a:t>
            </a:r>
          </a:p>
        </p:txBody>
      </p:sp>
      <p:sp>
        <p:nvSpPr>
          <p:cNvPr id="10" name="TextBox 9"/>
          <p:cNvSpPr txBox="1"/>
          <p:nvPr/>
        </p:nvSpPr>
        <p:spPr>
          <a:xfrm>
            <a:off x="2735409" y="275022"/>
            <a:ext cx="5486401" cy="584775"/>
          </a:xfrm>
          <a:prstGeom prst="rect">
            <a:avLst/>
          </a:prstGeom>
          <a:solidFill>
            <a:srgbClr val="ECE9D8"/>
          </a:solidFill>
        </p:spPr>
        <p:txBody>
          <a:bodyPr wrap="square" rtlCol="0">
            <a:spAutoFit/>
          </a:bodyPr>
          <a:lstStyle/>
          <a:p>
            <a:pPr algn="ctr"/>
            <a:r>
              <a:rPr lang="en-US" sz="3200" dirty="0"/>
              <a:t>Typical Reservoir Profile</a:t>
            </a:r>
          </a:p>
        </p:txBody>
      </p:sp>
      <p:sp>
        <p:nvSpPr>
          <p:cNvPr id="11" name="TextBox 10"/>
          <p:cNvSpPr txBox="1"/>
          <p:nvPr/>
        </p:nvSpPr>
        <p:spPr>
          <a:xfrm>
            <a:off x="9077899" y="3944040"/>
            <a:ext cx="2192356" cy="646331"/>
          </a:xfrm>
          <a:prstGeom prst="rect">
            <a:avLst/>
          </a:prstGeom>
          <a:solidFill>
            <a:srgbClr val="FFFFBE"/>
          </a:solidFill>
        </p:spPr>
        <p:txBody>
          <a:bodyPr wrap="square" rtlCol="0">
            <a:spAutoFit/>
          </a:bodyPr>
          <a:lstStyle/>
          <a:p>
            <a:r>
              <a:rPr lang="en-US" dirty="0"/>
              <a:t>Each storage pool tracked separately</a:t>
            </a:r>
          </a:p>
        </p:txBody>
      </p:sp>
    </p:spTree>
    <p:extLst>
      <p:ext uri="{BB962C8B-B14F-4D97-AF65-F5344CB8AC3E}">
        <p14:creationId xmlns:p14="http://schemas.microsoft.com/office/powerpoint/2010/main" val="35800733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Example slides</a:t>
            </a:r>
          </a:p>
        </p:txBody>
      </p:sp>
      <p:pic>
        <p:nvPicPr>
          <p:cNvPr id="4" name="Picture 3"/>
          <p:cNvPicPr>
            <a:picLocks noChangeAspect="1"/>
          </p:cNvPicPr>
          <p:nvPr/>
        </p:nvPicPr>
        <p:blipFill>
          <a:blip r:embed="rId3"/>
          <a:stretch>
            <a:fillRect/>
          </a:stretch>
        </p:blipFill>
        <p:spPr>
          <a:xfrm>
            <a:off x="1804987" y="961284"/>
            <a:ext cx="8582025" cy="5838825"/>
          </a:xfrm>
          <a:prstGeom prst="rect">
            <a:avLst/>
          </a:prstGeom>
        </p:spPr>
      </p:pic>
      <p:sp>
        <p:nvSpPr>
          <p:cNvPr id="5" name="Rectangle 16"/>
          <p:cNvSpPr>
            <a:spLocks noChangeArrowheads="1"/>
          </p:cNvSpPr>
          <p:nvPr/>
        </p:nvSpPr>
        <p:spPr bwMode="auto">
          <a:xfrm>
            <a:off x="786610" y="346897"/>
            <a:ext cx="5695721" cy="584775"/>
          </a:xfrm>
          <a:prstGeom prst="rect">
            <a:avLst/>
          </a:prstGeom>
          <a:noFill/>
          <a:ln w="9525">
            <a:noFill/>
            <a:miter lim="800000"/>
            <a:headEnd/>
            <a:tailEnd/>
          </a:ln>
        </p:spPr>
        <p:txBody>
          <a:bodyPr wrap="square">
            <a:spAutoFit/>
          </a:bodyPr>
          <a:lstStyle/>
          <a:p>
            <a:pPr algn="ctr"/>
            <a:r>
              <a:rPr lang="en-US" sz="3200" dirty="0">
                <a:solidFill>
                  <a:srgbClr val="000000"/>
                </a:solidFill>
              </a:rPr>
              <a:t>Guide Curve (Constant)</a:t>
            </a:r>
          </a:p>
        </p:txBody>
      </p:sp>
    </p:spTree>
    <p:extLst>
      <p:ext uri="{BB962C8B-B14F-4D97-AF65-F5344CB8AC3E}">
        <p14:creationId xmlns:p14="http://schemas.microsoft.com/office/powerpoint/2010/main" val="970189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Example slides</a:t>
            </a:r>
          </a:p>
        </p:txBody>
      </p:sp>
      <p:pic>
        <p:nvPicPr>
          <p:cNvPr id="3" name="Picture 2"/>
          <p:cNvPicPr>
            <a:picLocks noChangeAspect="1"/>
          </p:cNvPicPr>
          <p:nvPr/>
        </p:nvPicPr>
        <p:blipFill>
          <a:blip r:embed="rId3"/>
          <a:stretch>
            <a:fillRect/>
          </a:stretch>
        </p:blipFill>
        <p:spPr>
          <a:xfrm>
            <a:off x="2072858" y="1002535"/>
            <a:ext cx="8263370" cy="5796536"/>
          </a:xfrm>
          <a:prstGeom prst="rect">
            <a:avLst/>
          </a:prstGeom>
        </p:spPr>
      </p:pic>
      <p:sp>
        <p:nvSpPr>
          <p:cNvPr id="5" name="Rectangle 16"/>
          <p:cNvSpPr>
            <a:spLocks noChangeArrowheads="1"/>
          </p:cNvSpPr>
          <p:nvPr/>
        </p:nvSpPr>
        <p:spPr bwMode="auto">
          <a:xfrm>
            <a:off x="786610" y="346897"/>
            <a:ext cx="5695721" cy="584775"/>
          </a:xfrm>
          <a:prstGeom prst="rect">
            <a:avLst/>
          </a:prstGeom>
          <a:noFill/>
          <a:ln w="9525">
            <a:noFill/>
            <a:miter lim="800000"/>
            <a:headEnd/>
            <a:tailEnd/>
          </a:ln>
        </p:spPr>
        <p:txBody>
          <a:bodyPr wrap="square">
            <a:spAutoFit/>
          </a:bodyPr>
          <a:lstStyle/>
          <a:p>
            <a:pPr algn="ctr"/>
            <a:r>
              <a:rPr lang="en-US" sz="3200" dirty="0">
                <a:solidFill>
                  <a:srgbClr val="000000"/>
                </a:solidFill>
              </a:rPr>
              <a:t>Guide Curve (Varying)</a:t>
            </a:r>
          </a:p>
        </p:txBody>
      </p:sp>
    </p:spTree>
    <p:extLst>
      <p:ext uri="{BB962C8B-B14F-4D97-AF65-F5344CB8AC3E}">
        <p14:creationId xmlns:p14="http://schemas.microsoft.com/office/powerpoint/2010/main" val="41171686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Example slides</a:t>
            </a:r>
          </a:p>
        </p:txBody>
      </p:sp>
      <p:sp>
        <p:nvSpPr>
          <p:cNvPr id="5" name="Rectangle 16"/>
          <p:cNvSpPr>
            <a:spLocks noChangeArrowheads="1"/>
          </p:cNvSpPr>
          <p:nvPr/>
        </p:nvSpPr>
        <p:spPr bwMode="auto">
          <a:xfrm>
            <a:off x="786610" y="346897"/>
            <a:ext cx="5695721" cy="584775"/>
          </a:xfrm>
          <a:prstGeom prst="rect">
            <a:avLst/>
          </a:prstGeom>
          <a:noFill/>
          <a:ln w="9525">
            <a:noFill/>
            <a:miter lim="800000"/>
            <a:headEnd/>
            <a:tailEnd/>
          </a:ln>
        </p:spPr>
        <p:txBody>
          <a:bodyPr wrap="square">
            <a:spAutoFit/>
          </a:bodyPr>
          <a:lstStyle/>
          <a:p>
            <a:pPr algn="ctr"/>
            <a:r>
              <a:rPr lang="en-US" sz="3200" dirty="0">
                <a:solidFill>
                  <a:srgbClr val="000000"/>
                </a:solidFill>
              </a:rPr>
              <a:t>Guide Curve (Varying)</a:t>
            </a:r>
          </a:p>
        </p:txBody>
      </p:sp>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658470" y="0"/>
            <a:ext cx="8875059" cy="6858000"/>
          </a:xfrm>
          <a:prstGeom prst="rect">
            <a:avLst/>
          </a:prstGeom>
        </p:spPr>
      </p:pic>
    </p:spTree>
    <p:extLst>
      <p:ext uri="{BB962C8B-B14F-4D97-AF65-F5344CB8AC3E}">
        <p14:creationId xmlns:p14="http://schemas.microsoft.com/office/powerpoint/2010/main" val="3172778143"/>
      </p:ext>
    </p:extLst>
  </p:cSld>
  <p:clrMapOvr>
    <a:masterClrMapping/>
  </p:clrMapOvr>
</p:sld>
</file>

<file path=ppt/theme/theme1.xml><?xml version="1.0" encoding="utf-8"?>
<a:theme xmlns:a="http://schemas.openxmlformats.org/drawingml/2006/main" name="Content Templates">
  <a:themeElements>
    <a:clrScheme name="USACE">
      <a:dk1>
        <a:srgbClr val="000000"/>
      </a:dk1>
      <a:lt1>
        <a:srgbClr val="83847A"/>
      </a:lt1>
      <a:dk2>
        <a:srgbClr val="FFFFFF"/>
      </a:dk2>
      <a:lt2>
        <a:srgbClr val="A3A3A3"/>
      </a:lt2>
      <a:accent1>
        <a:srgbClr val="82786F"/>
      </a:accent1>
      <a:accent2>
        <a:srgbClr val="6E8778"/>
      </a:accent2>
      <a:accent3>
        <a:srgbClr val="705C38"/>
      </a:accent3>
      <a:accent4>
        <a:srgbClr val="3E6682"/>
      </a:accent4>
      <a:accent5>
        <a:srgbClr val="663830"/>
      </a:accent5>
      <a:accent6>
        <a:srgbClr val="DF1F2E"/>
      </a:accent6>
      <a:hlink>
        <a:srgbClr val="3E6682"/>
      </a:hlink>
      <a:folHlink>
        <a:srgbClr val="DF1F2E"/>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4D202EBB-725C-4C87-B90A-DB065ED0BBF7}"/>
    </a:ext>
  </a:extLst>
</a:theme>
</file>

<file path=ppt/theme/theme2.xml><?xml version="1.0" encoding="utf-8"?>
<a:theme xmlns:a="http://schemas.openxmlformats.org/drawingml/2006/main" name="Chart Color Templates">
  <a:themeElements>
    <a:clrScheme name="USACE Charts">
      <a:dk1>
        <a:srgbClr val="000000"/>
      </a:dk1>
      <a:lt1>
        <a:srgbClr val="FFFFFF"/>
      </a:lt1>
      <a:dk2>
        <a:srgbClr val="3E6682"/>
      </a:dk2>
      <a:lt2>
        <a:srgbClr val="D9D9D9"/>
      </a:lt2>
      <a:accent1>
        <a:srgbClr val="50771B"/>
      </a:accent1>
      <a:accent2>
        <a:srgbClr val="FCAE3B"/>
      </a:accent2>
      <a:accent3>
        <a:srgbClr val="705C38"/>
      </a:accent3>
      <a:accent4>
        <a:srgbClr val="532476"/>
      </a:accent4>
      <a:accent5>
        <a:srgbClr val="DF1F2E"/>
      </a:accent5>
      <a:accent6>
        <a:srgbClr val="82786F"/>
      </a:accent6>
      <a:hlink>
        <a:srgbClr val="3E6682"/>
      </a:hlink>
      <a:folHlink>
        <a:srgbClr val="DF1F2E"/>
      </a:folHlink>
    </a:clrScheme>
    <a:fontScheme name="USACE TEMPLAT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F4339">
            <a:alpha val="89000"/>
          </a:srgbClr>
        </a:solidFill>
        <a:ln>
          <a:noFill/>
        </a:ln>
        <a:effectLst/>
      </a:spPr>
      <a:bodyPr anchor="ct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extLst>
    <a:ext uri="{05A4C25C-085E-4340-85A3-A5531E510DB2}">
      <thm15:themeFamily xmlns:thm15="http://schemas.microsoft.com/office/thememl/2012/main" name="NWDTemplate-LogosDown-2017.potx" id="{9FA1C32E-CDE2-4EA8-82A9-54FAA73D0B6D}" vid="{7A4F02DA-9F69-4CE8-8688-F5382440A1E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5494DD6335FB74FA95D5708E9003C46" ma:contentTypeVersion="3" ma:contentTypeDescription="Create a new document." ma:contentTypeScope="" ma:versionID="b29c6ea0647ea1d3b7c680325633ac6b">
  <xsd:schema xmlns:xsd="http://www.w3.org/2001/XMLSchema" xmlns:xs="http://www.w3.org/2001/XMLSchema" xmlns:p="http://schemas.microsoft.com/office/2006/metadata/properties" xmlns:ns2="e86c0487-b88b-44ab-bc5c-d94d479c6d81" targetNamespace="http://schemas.microsoft.com/office/2006/metadata/properties" ma:root="true" ma:fieldsID="b2a9f9dcf7a7ebef869bc36bff5edbf7" ns2:_="">
    <xsd:import namespace="e86c0487-b88b-44ab-bc5c-d94d479c6d81"/>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6c0487-b88b-44ab-bc5c-d94d479c6d81"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57CAE72E-856B-4DF4-A9F6-93C41667E9A0}">
  <ds:schemaRefs>
    <ds:schemaRef ds:uri="http://schemas.microsoft.com/sharepoint/v3/contenttype/forms"/>
  </ds:schemaRefs>
</ds:datastoreItem>
</file>

<file path=customXml/itemProps2.xml><?xml version="1.0" encoding="utf-8"?>
<ds:datastoreItem xmlns:ds="http://schemas.openxmlformats.org/officeDocument/2006/customXml" ds:itemID="{9D79CCB6-86F6-4508-B6B4-CBA0C6B7B4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86c0487-b88b-44ab-bc5c-d94d479c6d8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B8C2CD5-50C2-4A7C-996A-3D6312B83669}">
  <ds:schemaRefs>
    <ds:schemaRef ds:uri="http://purl.org/dc/dcmitype/"/>
    <ds:schemaRef ds:uri="http://www.w3.org/XML/1998/namespace"/>
    <ds:schemaRef ds:uri="http://purl.org/dc/elements/1.1/"/>
    <ds:schemaRef ds:uri="http://schemas.microsoft.com/office/2006/metadata/properties"/>
    <ds:schemaRef ds:uri="http://schemas.openxmlformats.org/package/2006/metadata/core-properties"/>
    <ds:schemaRef ds:uri="http://schemas.microsoft.com/office/2006/documentManagement/types"/>
    <ds:schemaRef ds:uri="e86c0487-b88b-44ab-bc5c-d94d479c6d81"/>
    <ds:schemaRef ds:uri="http://purl.org/dc/term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
  <TotalTime>9078</TotalTime>
  <Words>644</Words>
  <Application>Microsoft Office PowerPoint</Application>
  <PresentationFormat>Widescreen</PresentationFormat>
  <Paragraphs>179</Paragraphs>
  <Slides>19</Slides>
  <Notes>19</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19</vt:i4>
      </vt:variant>
    </vt:vector>
  </HeadingPairs>
  <TitlesOfParts>
    <vt:vector size="27" baseType="lpstr">
      <vt:lpstr>ＭＳ Ｐゴシック</vt:lpstr>
      <vt:lpstr>Arial</vt:lpstr>
      <vt:lpstr>Calibri</vt:lpstr>
      <vt:lpstr>Monotype Sorts</vt:lpstr>
      <vt:lpstr>Times New Roman</vt:lpstr>
      <vt:lpstr>Wingdings</vt:lpstr>
      <vt:lpstr>Content Templates</vt:lpstr>
      <vt:lpstr>Chart Color Templates</vt:lpstr>
      <vt:lpstr>Wilmington district Reservoir operations</vt:lpstr>
      <vt:lpstr>Example slides</vt:lpstr>
      <vt:lpstr>PowerPoint Presentation</vt:lpstr>
      <vt:lpstr>PowerPoint Presentation</vt:lpstr>
      <vt:lpstr>PowerPoint Presentation</vt:lpstr>
      <vt:lpstr>Example slides</vt:lpstr>
      <vt:lpstr>Example slides</vt:lpstr>
      <vt:lpstr>Example slides</vt:lpstr>
      <vt:lpstr>Example slides</vt:lpstr>
      <vt:lpstr>PowerPoint Presentation</vt:lpstr>
      <vt:lpstr>Example slides</vt:lpstr>
      <vt:lpstr>Example slides</vt:lpstr>
      <vt:lpstr>Flood Operations</vt:lpstr>
      <vt:lpstr>Example slides</vt:lpstr>
      <vt:lpstr>Water Quality &amp; Low-Flow Augmentation</vt:lpstr>
      <vt:lpstr>Water Supply</vt:lpstr>
      <vt:lpstr>Example slides</vt:lpstr>
      <vt:lpstr>PowerPoint Presentation</vt:lpstr>
      <vt:lpstr>John H Kerr Water Supply allocations</vt:lpstr>
    </vt:vector>
  </TitlesOfParts>
  <Company>United States Army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ELW</dc:creator>
  <cp:lastModifiedBy>Nimmer, Kim</cp:lastModifiedBy>
  <cp:revision>396</cp:revision>
  <dcterms:created xsi:type="dcterms:W3CDTF">2017-02-20T05:10:01Z</dcterms:created>
  <dcterms:modified xsi:type="dcterms:W3CDTF">2019-04-15T19:43:21Z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0x01010065494DD6335FB74FA95D5708E9003C46</vt:lpwstr>
  </property>
</Properties>
</file>